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24/3/2013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1103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1864" y="338912"/>
            <a:ext cx="2258240" cy="2236150"/>
            <a:chOff x="-828261" y="1447800"/>
            <a:chExt cx="1971261" cy="2497536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828261" y="1524001"/>
              <a:ext cx="1971261" cy="242133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endCxn id="84" idx="0"/>
          </p:cNvCxnSpPr>
          <p:nvPr/>
        </p:nvCxnSpPr>
        <p:spPr>
          <a:xfrm flipV="1">
            <a:off x="1143000" y="1600200"/>
            <a:ext cx="1295402" cy="96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2" y="2667000"/>
            <a:ext cx="2258241" cy="2275106"/>
            <a:chOff x="-613964" y="1447800"/>
            <a:chExt cx="1756964" cy="2275106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613964" y="1523999"/>
              <a:ext cx="1756963" cy="21989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 rot="16200000">
            <a:off x="2262339" y="938062"/>
            <a:ext cx="1676400" cy="1324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486400" y="3581400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 rot="16200000">
            <a:off x="2696519" y="3710076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 rot="16200000">
            <a:off x="1824774" y="3728533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368156" y="243840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3"/>
          </p:cNvCxnSpPr>
          <p:nvPr/>
        </p:nvCxnSpPr>
        <p:spPr>
          <a:xfrm rot="5400000">
            <a:off x="3275840" y="2897429"/>
            <a:ext cx="46085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endCxn id="98" idx="0"/>
          </p:cNvCxnSpPr>
          <p:nvPr/>
        </p:nvCxnSpPr>
        <p:spPr>
          <a:xfrm flipV="1">
            <a:off x="2895600" y="3937608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99" idx="0"/>
          </p:cNvCxnSpPr>
          <p:nvPr/>
        </p:nvCxnSpPr>
        <p:spPr>
          <a:xfrm flipV="1">
            <a:off x="1143000" y="3937606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1053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3762677" y="4572000"/>
            <a:ext cx="1495125" cy="9144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659317" y="4747357"/>
            <a:ext cx="0" cy="7519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473936" y="4040088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762675" y="1614992"/>
            <a:ext cx="1077092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23775" y="14478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37338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53490" y="4419600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1103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228600"/>
            <a:ext cx="609600" cy="716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62675" y="937901"/>
            <a:ext cx="41621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96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876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16" idx="1"/>
          </p:cNvCxnSpPr>
          <p:nvPr/>
        </p:nvCxnSpPr>
        <p:spPr>
          <a:xfrm flipH="1">
            <a:off x="3753490" y="4191744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5486400" y="1828800"/>
            <a:ext cx="1676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486400" y="2362200"/>
            <a:ext cx="1676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486400" y="2819400"/>
            <a:ext cx="1676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200900" y="25146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89069" y="30480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3"/>
          </p:cNvCxnSpPr>
          <p:nvPr/>
        </p:nvCxnSpPr>
        <p:spPr>
          <a:xfrm>
            <a:off x="7162800" y="20574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814665" y="8328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Rounded Rectangle 160"/>
          <p:cNvSpPr/>
          <p:nvPr/>
        </p:nvSpPr>
        <p:spPr>
          <a:xfrm>
            <a:off x="4825619" y="4302613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5486400" y="1295400"/>
            <a:ext cx="1676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cxnSp>
        <p:nvCxnSpPr>
          <p:cNvPr id="59" name="Straight Arrow Connector 58"/>
          <p:cNvCxnSpPr>
            <a:stCxn id="55" idx="3"/>
          </p:cNvCxnSpPr>
          <p:nvPr/>
        </p:nvCxnSpPr>
        <p:spPr>
          <a:xfrm>
            <a:off x="7162800" y="15240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34</cp:revision>
  <dcterms:created xsi:type="dcterms:W3CDTF">2006-08-16T00:00:00Z</dcterms:created>
  <dcterms:modified xsi:type="dcterms:W3CDTF">2013-03-24T05:09:03Z</dcterms:modified>
</cp:coreProperties>
</file>