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4846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7"/>
    <a:srgbClr val="FEF4E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95" autoAdjust="0"/>
  </p:normalViewPr>
  <p:slideViewPr>
    <p:cSldViewPr>
      <p:cViewPr varScale="1">
        <p:scale>
          <a:sx n="100" d="100"/>
          <a:sy n="100" d="100"/>
        </p:scale>
        <p:origin x="-852" y="-90"/>
      </p:cViewPr>
      <p:guideLst>
        <p:guide orient="horz" pos="1527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505600"/>
            <a:ext cx="6995160" cy="10388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2746428"/>
            <a:ext cx="5760720" cy="12385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194092"/>
            <a:ext cx="1851660" cy="41353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194092"/>
            <a:ext cx="5417820" cy="41353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3114414"/>
            <a:ext cx="6995160" cy="9625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054214"/>
            <a:ext cx="6995160" cy="10602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130885"/>
            <a:ext cx="3634740" cy="3198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130885"/>
            <a:ext cx="3634740" cy="3198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084884"/>
            <a:ext cx="3636169" cy="4521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537014"/>
            <a:ext cx="3636169" cy="27924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5" y="1084884"/>
            <a:ext cx="3637598" cy="4521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5" y="1537014"/>
            <a:ext cx="3637598" cy="27924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2" y="192969"/>
            <a:ext cx="2707482" cy="8212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192969"/>
            <a:ext cx="4600575" cy="41364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2" y="1014207"/>
            <a:ext cx="2707482" cy="3315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3392648"/>
            <a:ext cx="4937760" cy="400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433058"/>
            <a:ext cx="4937760" cy="2907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3793169"/>
            <a:ext cx="4937760" cy="5688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194092"/>
            <a:ext cx="7406640" cy="80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130885"/>
            <a:ext cx="7406640" cy="3198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4492117"/>
            <a:ext cx="19202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4492117"/>
            <a:ext cx="26060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4492117"/>
            <a:ext cx="19202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152400" y="137319"/>
            <a:ext cx="2362200" cy="4572000"/>
          </a:xfrm>
          <a:prstGeom prst="roundRect">
            <a:avLst>
              <a:gd name="adj" fmla="val 320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ounded Rectangle 89"/>
          <p:cNvSpPr/>
          <p:nvPr/>
        </p:nvSpPr>
        <p:spPr>
          <a:xfrm>
            <a:off x="838200" y="2118519"/>
            <a:ext cx="1524000" cy="762000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Test Driver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505200" y="61119"/>
            <a:ext cx="4602178" cy="4648200"/>
          </a:xfrm>
          <a:prstGeom prst="roundRect">
            <a:avLst>
              <a:gd name="adj" fmla="val 320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ounded Rectangle 61"/>
          <p:cNvSpPr/>
          <p:nvPr/>
        </p:nvSpPr>
        <p:spPr>
          <a:xfrm>
            <a:off x="838200" y="2956719"/>
            <a:ext cx="1524000" cy="1676400"/>
          </a:xfrm>
          <a:prstGeom prst="roundRect">
            <a:avLst>
              <a:gd name="adj" fmla="val 919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Client</a:t>
            </a:r>
            <a:endParaRPr lang="en-SG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181600" y="975519"/>
            <a:ext cx="1219200" cy="1143000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Logic</a:t>
            </a:r>
            <a:endParaRPr lang="en-SG" sz="1600" b="1" dirty="0">
              <a:solidFill>
                <a:schemeClr val="accent4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858000" y="975519"/>
            <a:ext cx="1143000" cy="1142999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Storage</a:t>
            </a:r>
            <a:endParaRPr lang="en-SG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219200" y="594519"/>
            <a:ext cx="1143000" cy="1371600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1"/>
                </a:solidFill>
              </a:rPr>
              <a:t>UI (browser)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628010" y="194469"/>
            <a:ext cx="4369572" cy="457200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1"/>
          <a:lstStyle/>
          <a:p>
            <a:r>
              <a:rPr lang="en-US" sz="1600" b="1" dirty="0" smtClean="0">
                <a:solidFill>
                  <a:schemeClr val="accent5"/>
                </a:solidFill>
              </a:rPr>
              <a:t>Common</a:t>
            </a:r>
            <a:endParaRPr lang="en-SG" sz="1600" b="1" dirty="0">
              <a:solidFill>
                <a:schemeClr val="accent5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400800" y="1585119"/>
            <a:ext cx="45720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362200" y="2804319"/>
            <a:ext cx="44958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187582" y="645260"/>
            <a:ext cx="3418" cy="406459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787782" y="647397"/>
            <a:ext cx="3418" cy="32812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7387982" y="647397"/>
            <a:ext cx="3418" cy="32812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362200" y="1508919"/>
            <a:ext cx="129540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miley Face 72"/>
          <p:cNvSpPr/>
          <p:nvPr/>
        </p:nvSpPr>
        <p:spPr>
          <a:xfrm>
            <a:off x="152400" y="2374894"/>
            <a:ext cx="304800" cy="353225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4" name="Straight Arrow Connector 73"/>
          <p:cNvCxnSpPr>
            <a:stCxn id="114" idx="6"/>
          </p:cNvCxnSpPr>
          <p:nvPr/>
        </p:nvCxnSpPr>
        <p:spPr>
          <a:xfrm flipV="1">
            <a:off x="457200" y="1127919"/>
            <a:ext cx="762000" cy="242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95400" y="1204119"/>
            <a:ext cx="964429" cy="864015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HTML, CSS, JavaScript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8200" y="2423319"/>
            <a:ext cx="1319257" cy="533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JUnit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Qunit</a:t>
            </a:r>
            <a:r>
              <a:rPr lang="en-US" dirty="0" smtClean="0">
                <a:solidFill>
                  <a:schemeClr val="bg1"/>
                </a:solidFill>
              </a:rPr>
              <a:t>, Selenium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34000" y="1356519"/>
            <a:ext cx="888228" cy="533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Java, Servlets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57600" y="2499519"/>
            <a:ext cx="1395457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JSON over HTTP</a:t>
            </a:r>
            <a:endParaRPr lang="en-S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657600" y="975519"/>
            <a:ext cx="969859" cy="1143000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1"/>
                </a:solidFill>
              </a:rPr>
              <a:t>UI (server)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33800" y="1508919"/>
            <a:ext cx="889919" cy="685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JSP</a:t>
            </a:r>
            <a:r>
              <a:rPr lang="en-US" dirty="0" smtClean="0">
                <a:solidFill>
                  <a:schemeClr val="bg1"/>
                </a:solidFill>
              </a:rPr>
              <a:t>, Servlets 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67000" y="1204119"/>
            <a:ext cx="659628" cy="533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HTTP, AJAX</a:t>
            </a:r>
            <a:endParaRPr lang="en-SG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4648200" y="1661319"/>
            <a:ext cx="533401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5400000" flipH="1" flipV="1">
            <a:off x="723900" y="1623219"/>
            <a:ext cx="685800" cy="304800"/>
          </a:xfrm>
          <a:prstGeom prst="bentConnector3">
            <a:avLst>
              <a:gd name="adj1" fmla="val 99844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934200" y="1432719"/>
            <a:ext cx="888228" cy="28575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Java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341372" y="2118519"/>
            <a:ext cx="888228" cy="51470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JDO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GQL</a:t>
            </a:r>
            <a:endParaRPr lang="en-S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Rounded Rectangle 126"/>
          <p:cNvSpPr/>
          <p:nvPr/>
        </p:nvSpPr>
        <p:spPr>
          <a:xfrm>
            <a:off x="3505200" y="3490119"/>
            <a:ext cx="4602178" cy="685800"/>
          </a:xfrm>
          <a:custGeom>
            <a:avLst/>
            <a:gdLst/>
            <a:ahLst/>
            <a:cxnLst/>
            <a:rect l="l" t="t" r="r" b="b"/>
            <a:pathLst>
              <a:path w="5867400" h="684020">
                <a:moveTo>
                  <a:pt x="5612103" y="0"/>
                </a:moveTo>
                <a:lnTo>
                  <a:pt x="5816339" y="0"/>
                </a:lnTo>
                <a:cubicBezTo>
                  <a:pt x="5844539" y="0"/>
                  <a:pt x="5867400" y="22861"/>
                  <a:pt x="5867400" y="51061"/>
                </a:cubicBezTo>
                <a:lnTo>
                  <a:pt x="5867400" y="632958"/>
                </a:lnTo>
                <a:cubicBezTo>
                  <a:pt x="5867400" y="661158"/>
                  <a:pt x="5844539" y="684019"/>
                  <a:pt x="5816339" y="684019"/>
                </a:cubicBezTo>
                <a:lnTo>
                  <a:pt x="5663424" y="684019"/>
                </a:lnTo>
                <a:cubicBezTo>
                  <a:pt x="5663422" y="684020"/>
                  <a:pt x="5663421" y="684020"/>
                  <a:pt x="5663419" y="684020"/>
                </a:cubicBezTo>
                <a:lnTo>
                  <a:pt x="255297" y="684020"/>
                </a:lnTo>
                <a:lnTo>
                  <a:pt x="175470" y="684020"/>
                </a:lnTo>
                <a:lnTo>
                  <a:pt x="51061" y="684020"/>
                </a:lnTo>
                <a:cubicBezTo>
                  <a:pt x="22861" y="684020"/>
                  <a:pt x="0" y="661159"/>
                  <a:pt x="0" y="632959"/>
                </a:cubicBezTo>
                <a:lnTo>
                  <a:pt x="0" y="51062"/>
                </a:lnTo>
                <a:cubicBezTo>
                  <a:pt x="0" y="22862"/>
                  <a:pt x="22861" y="1"/>
                  <a:pt x="51061" y="1"/>
                </a:cubicBezTo>
                <a:lnTo>
                  <a:pt x="255297" y="1"/>
                </a:lnTo>
                <a:cubicBezTo>
                  <a:pt x="283497" y="1"/>
                  <a:pt x="306358" y="22862"/>
                  <a:pt x="306358" y="51062"/>
                </a:cubicBezTo>
                <a:lnTo>
                  <a:pt x="306358" y="379220"/>
                </a:lnTo>
                <a:lnTo>
                  <a:pt x="5561042" y="379220"/>
                </a:lnTo>
                <a:lnTo>
                  <a:pt x="5561042" y="51061"/>
                </a:lnTo>
                <a:cubicBezTo>
                  <a:pt x="5561042" y="22861"/>
                  <a:pt x="5583903" y="0"/>
                  <a:pt x="5612103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 dirty="0">
              <a:solidFill>
                <a:schemeClr val="accent6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67200" y="3871119"/>
            <a:ext cx="2438400" cy="227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Google App </a:t>
            </a:r>
            <a:r>
              <a:rPr lang="en-US" dirty="0" smtClean="0">
                <a:solidFill>
                  <a:schemeClr val="accent6"/>
                </a:solidFill>
              </a:rPr>
              <a:t>Engine (GAE)</a:t>
            </a:r>
            <a:endParaRPr lang="en-SG" dirty="0">
              <a:solidFill>
                <a:schemeClr val="accent6"/>
              </a:solidFill>
            </a:endParaRPr>
          </a:p>
        </p:txBody>
      </p:sp>
      <p:sp>
        <p:nvSpPr>
          <p:cNvPr id="85" name="Flowchart: Direct Access Storage 84"/>
          <p:cNvSpPr/>
          <p:nvPr/>
        </p:nvSpPr>
        <p:spPr>
          <a:xfrm rot="16200000">
            <a:off x="6680013" y="2753711"/>
            <a:ext cx="1371600" cy="1015615"/>
          </a:xfrm>
          <a:prstGeom prst="flowChartMagneticDru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</a:rPr>
              <a:t>GAE </a:t>
            </a:r>
            <a:r>
              <a:rPr lang="en-US" sz="1600" b="1" dirty="0" err="1">
                <a:solidFill>
                  <a:schemeClr val="accent6"/>
                </a:solidFill>
              </a:rPr>
              <a:t>Datastore</a:t>
            </a:r>
            <a:endParaRPr lang="en-SG" sz="1600" b="1" dirty="0">
              <a:solidFill>
                <a:schemeClr val="accent6"/>
              </a:solidFill>
            </a:endParaRPr>
          </a:p>
        </p:txBody>
      </p:sp>
      <p:cxnSp>
        <p:nvCxnSpPr>
          <p:cNvPr id="86" name="Straight Arrow Connector 85"/>
          <p:cNvCxnSpPr>
            <a:stCxn id="85" idx="4"/>
          </p:cNvCxnSpPr>
          <p:nvPr/>
        </p:nvCxnSpPr>
        <p:spPr>
          <a:xfrm flipV="1">
            <a:off x="7365814" y="2118519"/>
            <a:ext cx="25586" cy="457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2209800" y="3413919"/>
            <a:ext cx="4648204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990600" y="3337719"/>
            <a:ext cx="1219200" cy="533400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Scripts</a:t>
            </a:r>
            <a:endParaRPr lang="en-SG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990600" y="4023519"/>
            <a:ext cx="1219200" cy="533400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</a:rPr>
              <a:t>RemoteAPI</a:t>
            </a:r>
            <a:endParaRPr lang="en-SG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3" name="Elbow Connector 102"/>
          <p:cNvCxnSpPr/>
          <p:nvPr/>
        </p:nvCxnSpPr>
        <p:spPr>
          <a:xfrm flipV="1">
            <a:off x="2209800" y="3947319"/>
            <a:ext cx="5181600" cy="533400"/>
          </a:xfrm>
          <a:prstGeom prst="bentConnector3">
            <a:avLst>
              <a:gd name="adj1" fmla="val 100000"/>
            </a:avLst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648200" y="4175919"/>
            <a:ext cx="21336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rgbClr val="92D050"/>
                </a:solidFill>
              </a:rPr>
              <a:t>Remote API </a:t>
            </a:r>
            <a:r>
              <a:rPr lang="en-US" dirty="0" err="1" smtClean="0">
                <a:solidFill>
                  <a:srgbClr val="92D050"/>
                </a:solidFill>
              </a:rPr>
              <a:t>Servlet</a:t>
            </a:r>
            <a:r>
              <a:rPr lang="en-US" dirty="0" smtClean="0">
                <a:solidFill>
                  <a:srgbClr val="92D050"/>
                </a:solidFill>
              </a:rPr>
              <a:t> (GAE)</a:t>
            </a:r>
            <a:endParaRPr lang="en-SG" dirty="0">
              <a:solidFill>
                <a:srgbClr val="92D050"/>
              </a:solidFill>
            </a:endParaRPr>
          </a:p>
        </p:txBody>
      </p:sp>
      <p:sp>
        <p:nvSpPr>
          <p:cNvPr id="114" name="Smiley Face 113"/>
          <p:cNvSpPr/>
          <p:nvPr/>
        </p:nvSpPr>
        <p:spPr>
          <a:xfrm>
            <a:off x="152400" y="975519"/>
            <a:ext cx="304800" cy="353225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" name="TextBox 114"/>
          <p:cNvSpPr txBox="1"/>
          <p:nvPr/>
        </p:nvSpPr>
        <p:spPr>
          <a:xfrm>
            <a:off x="0" y="2042319"/>
            <a:ext cx="7620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Dev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57200" y="3794919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Smiley Face 118"/>
          <p:cNvSpPr/>
          <p:nvPr/>
        </p:nvSpPr>
        <p:spPr>
          <a:xfrm>
            <a:off x="152400" y="3566319"/>
            <a:ext cx="304800" cy="353225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57200" y="2575719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0" y="3261519"/>
            <a:ext cx="7620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Admin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0" y="670719"/>
            <a:ext cx="7620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57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whspr wind</cp:lastModifiedBy>
  <cp:revision>33</cp:revision>
  <dcterms:created xsi:type="dcterms:W3CDTF">2006-08-16T00:00:00Z</dcterms:created>
  <dcterms:modified xsi:type="dcterms:W3CDTF">2013-03-24T04:46:26Z</dcterms:modified>
</cp:coreProperties>
</file>