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858000" cy="9144000"/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56" y="-78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24/3/2013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7913" y="685800"/>
            <a:ext cx="4702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7913" y="685800"/>
            <a:ext cx="4702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357981" y="3531394"/>
            <a:ext cx="2057400" cy="137160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3558381" y="1372313"/>
            <a:ext cx="2286000" cy="4445081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6225381" y="13723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891381" y="1371600"/>
            <a:ext cx="1524000" cy="2077278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76200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967581" y="2769394"/>
            <a:ext cx="1361661" cy="503583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015581" y="18288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606381" y="1981200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01" name="Rectangle 100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06381" y="3425439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api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62781" y="4293394"/>
            <a:ext cx="1371600" cy="506339"/>
            <a:chOff x="-228600" y="1371600"/>
            <a:chExt cx="1371600" cy="506339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-228600" y="1524000"/>
              <a:ext cx="1371600" cy="35393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1961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5844381" y="39624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415381" y="4369594"/>
            <a:ext cx="16002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7368381" y="27432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805781" y="907991"/>
            <a:ext cx="1" cy="364979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25181" y="9101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368381" y="6594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86581" y="914402"/>
            <a:ext cx="0" cy="26169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625181" y="25908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67581" y="4217194"/>
            <a:ext cx="0" cy="2241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15581" y="41148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2" name="Rectangle 121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4625181" y="36576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758781" y="9101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4015581" y="2895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939381" y="5055394"/>
            <a:ext cx="1447800" cy="533400"/>
            <a:chOff x="-304800" y="1371600"/>
            <a:chExt cx="1447800" cy="5334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-304800" y="1524000"/>
              <a:ext cx="1447800" cy="3810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>
            <a:off x="4625181" y="4876800"/>
            <a:ext cx="0" cy="330994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endCxn id="98" idx="3"/>
          </p:cNvCxnSpPr>
          <p:nvPr/>
        </p:nvCxnSpPr>
        <p:spPr>
          <a:xfrm rot="5400000" flipH="1" flipV="1">
            <a:off x="4167981" y="27432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2339181" y="3150394"/>
            <a:ext cx="16764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37869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530181" y="48889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39" name="Rectangle 138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7368381" y="4191000"/>
            <a:ext cx="0" cy="8414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967581" y="2159794"/>
            <a:ext cx="1361661" cy="503583"/>
            <a:chOff x="-505326" y="1371600"/>
            <a:chExt cx="1648326" cy="609600"/>
          </a:xfrm>
          <a:solidFill>
            <a:schemeClr val="bg1"/>
          </a:solidFill>
        </p:grpSpPr>
        <p:sp>
          <p:nvSpPr>
            <p:cNvPr id="143" name="Rectangle 142"/>
            <p:cNvSpPr/>
            <p:nvPr/>
          </p:nvSpPr>
          <p:spPr>
            <a:xfrm>
              <a:off x="-505326" y="1524000"/>
              <a:ext cx="1648326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95" idx="0"/>
            <a:endCxn id="143" idx="2"/>
          </p:cNvCxnSpPr>
          <p:nvPr/>
        </p:nvCxnSpPr>
        <p:spPr>
          <a:xfrm flipV="1">
            <a:off x="1648412" y="2663377"/>
            <a:ext cx="0" cy="231913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967581" y="1600200"/>
            <a:ext cx="1361661" cy="503583"/>
            <a:chOff x="-505326" y="1371600"/>
            <a:chExt cx="1648326" cy="609600"/>
          </a:xfrm>
          <a:solidFill>
            <a:schemeClr val="bg1"/>
          </a:solidFill>
        </p:grpSpPr>
        <p:sp>
          <p:nvSpPr>
            <p:cNvPr id="147" name="Rectangle 146"/>
            <p:cNvSpPr/>
            <p:nvPr/>
          </p:nvSpPr>
          <p:spPr>
            <a:xfrm>
              <a:off x="-505326" y="1524000"/>
              <a:ext cx="1648326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::website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62781" y="3759994"/>
            <a:ext cx="1371600" cy="423729"/>
            <a:chOff x="-228600" y="1371600"/>
            <a:chExt cx="1371600" cy="499929"/>
          </a:xfrm>
          <a:solidFill>
            <a:schemeClr val="bg1"/>
          </a:solidFill>
        </p:grpSpPr>
        <p:sp>
          <p:nvSpPr>
            <p:cNvPr id="150" name="Rectangle 149"/>
            <p:cNvSpPr/>
            <p:nvPr/>
          </p:nvSpPr>
          <p:spPr>
            <a:xfrm>
              <a:off x="-228600" y="1524001"/>
              <a:ext cx="1371600" cy="3475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225381" y="256308"/>
            <a:ext cx="1905000" cy="505692"/>
            <a:chOff x="-762000" y="1371600"/>
            <a:chExt cx="1905000" cy="505692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129381" y="4979194"/>
            <a:ext cx="2286000" cy="123444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Client</a:t>
            </a:r>
            <a:endParaRPr lang="en-SG" sz="16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281781" y="5283994"/>
            <a:ext cx="1905000" cy="381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87" name="Rectangle 86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client::scripts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87" idx="3"/>
            <a:endCxn id="122" idx="1"/>
          </p:cNvCxnSpPr>
          <p:nvPr/>
        </p:nvCxnSpPr>
        <p:spPr>
          <a:xfrm flipV="1">
            <a:off x="2186781" y="4572000"/>
            <a:ext cx="1828800" cy="94059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281781" y="5741194"/>
            <a:ext cx="1905000" cy="381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70" name="Rectangle 169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client::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remoteapi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72" name="Straight Arrow Connector 161"/>
          <p:cNvCxnSpPr/>
          <p:nvPr/>
        </p:nvCxnSpPr>
        <p:spPr>
          <a:xfrm flipV="1">
            <a:off x="2186781" y="5664994"/>
            <a:ext cx="5257800" cy="330994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61"/>
          <p:cNvCxnSpPr/>
          <p:nvPr/>
        </p:nvCxnSpPr>
        <p:spPr>
          <a:xfrm flipV="1">
            <a:off x="205581" y="864394"/>
            <a:ext cx="0" cy="41148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55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25</cp:revision>
  <dcterms:created xsi:type="dcterms:W3CDTF">2006-08-16T00:00:00Z</dcterms:created>
  <dcterms:modified xsi:type="dcterms:W3CDTF">2013-03-24T05:05:08Z</dcterms:modified>
</cp:coreProperties>
</file>