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7921625" cy="2520950"/>
  <p:notesSz cx="6858000" cy="9144000"/>
  <p:custDataLst>
    <p:tags r:id="rId3"/>
  </p:custDataLst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08" y="-1008"/>
      </p:cViewPr>
      <p:guideLst>
        <p:guide orient="horz" pos="794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5" y="783130"/>
            <a:ext cx="6733381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428539"/>
            <a:ext cx="5545138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80" y="100956"/>
            <a:ext cx="1782367" cy="2150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5" y="100956"/>
            <a:ext cx="5215069" cy="2150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7" y="1619945"/>
            <a:ext cx="6733381" cy="50068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7" y="1068488"/>
            <a:ext cx="6733381" cy="55145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88223"/>
            <a:ext cx="3498718" cy="16637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88223"/>
            <a:ext cx="3498718" cy="16637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64296"/>
            <a:ext cx="3500094" cy="2351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799469"/>
            <a:ext cx="3500094" cy="1452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564296"/>
            <a:ext cx="3501468" cy="2351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799469"/>
            <a:ext cx="3501468" cy="1452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00373"/>
            <a:ext cx="2606160" cy="42716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00373"/>
            <a:ext cx="4428408" cy="21515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527533"/>
            <a:ext cx="2606160" cy="172440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764665"/>
            <a:ext cx="4752975" cy="20832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25252"/>
            <a:ext cx="4752975" cy="1512570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972995"/>
            <a:ext cx="4752975" cy="295861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3" y="100955"/>
            <a:ext cx="7129463" cy="420159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88223"/>
            <a:ext cx="7129463" cy="1663711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336547"/>
            <a:ext cx="1848379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9" y="2336547"/>
            <a:ext cx="2508515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8" y="2336547"/>
            <a:ext cx="1848379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3" y="324371"/>
            <a:ext cx="4997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1008484" y="651519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6476" y="795535"/>
            <a:ext cx="1621929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2. Enroll your students in the course</a:t>
            </a:r>
            <a:endParaRPr lang="en-SG" sz="1200" b="1" dirty="0"/>
          </a:p>
        </p:txBody>
      </p:sp>
      <p:sp>
        <p:nvSpPr>
          <p:cNvPr id="33" name="Rectangular Callout 32"/>
          <p:cNvSpPr/>
          <p:nvPr/>
        </p:nvSpPr>
        <p:spPr>
          <a:xfrm>
            <a:off x="5753805" y="53700"/>
            <a:ext cx="1663391" cy="669827"/>
          </a:xfrm>
          <a:prstGeom prst="wedgeRectCallout">
            <a:avLst/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833020" y="75455"/>
            <a:ext cx="1704132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Easily </a:t>
            </a:r>
            <a:r>
              <a:rPr lang="en-US" sz="1200" b="1" dirty="0" smtClean="0"/>
              <a:t>copy-paste</a:t>
            </a:r>
            <a:r>
              <a:rPr lang="en-US" sz="1200" dirty="0" smtClean="0"/>
              <a:t> </a:t>
            </a:r>
            <a:r>
              <a:rPr lang="en-US" sz="1200" dirty="0"/>
              <a:t>your student data from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smtClean="0"/>
              <a:t>Excel</a:t>
            </a:r>
            <a:r>
              <a:rPr lang="en-US" sz="1200" dirty="0" smtClean="0"/>
              <a:t> </a:t>
            </a:r>
            <a:r>
              <a:rPr lang="en-US" sz="1200" b="1" dirty="0"/>
              <a:t>spreadsheets</a:t>
            </a:r>
            <a:r>
              <a:rPr lang="en-US" sz="1200" dirty="0"/>
              <a:t>!</a:t>
            </a:r>
            <a:endParaRPr lang="en-SG" sz="1200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84643" y="324371"/>
            <a:ext cx="364763" cy="635048"/>
            <a:chOff x="638861" y="309422"/>
            <a:chExt cx="298983" cy="520531"/>
          </a:xfrm>
        </p:grpSpPr>
        <p:sp>
          <p:nvSpPr>
            <p:cNvPr id="12" name="Flowchart: Connector 11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6" name="Flowchart: Delay 15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4" name="Freeform 13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28" y="1011378"/>
            <a:ext cx="2976388" cy="137837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Curved Left Arrow 34"/>
          <p:cNvSpPr/>
          <p:nvPr/>
        </p:nvSpPr>
        <p:spPr>
          <a:xfrm rot="8593321">
            <a:off x="3844945" y="1329586"/>
            <a:ext cx="249528" cy="419340"/>
          </a:xfrm>
          <a:prstGeom prst="curvedLef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 C. Rajapakse</cp:lastModifiedBy>
  <cp:revision>22</cp:revision>
  <dcterms:created xsi:type="dcterms:W3CDTF">2012-07-29T11:45:57Z</dcterms:created>
  <dcterms:modified xsi:type="dcterms:W3CDTF">2013-04-01T11:52:32Z</dcterms:modified>
</cp:coreProperties>
</file>