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7921625" cy="2879725"/>
  <p:notesSz cx="6858000" cy="9144000"/>
  <p:custDataLst>
    <p:tags r:id="rId4"/>
  </p:custDataLst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126" autoAdjust="0"/>
  </p:normalViewPr>
  <p:slideViewPr>
    <p:cSldViewPr>
      <p:cViewPr varScale="1">
        <p:scale>
          <a:sx n="115" d="100"/>
          <a:sy n="115" d="100"/>
        </p:scale>
        <p:origin x="-366" y="-90"/>
      </p:cViewPr>
      <p:guideLst>
        <p:guide orient="horz" pos="907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34:38.360" idx="3">
    <p:pos x="4660" y="215"/>
    <p:text>date and time should be in the same line?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AEA-64EF-4413-A2DA-12DBF9C0B08C}" type="datetimeFigureOut">
              <a:rPr lang="en-SG" smtClean="0"/>
              <a:t>20/3/2013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85875" y="685800"/>
            <a:ext cx="9429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F864D-583B-41B3-9E2C-B431E2BBC8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90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F864D-583B-41B3-9E2C-B431E2BBC809}" type="slidenum">
              <a:rPr lang="en-SG" smtClean="0"/>
              <a:t>1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894583"/>
            <a:ext cx="6733381" cy="617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631844"/>
            <a:ext cx="5545138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115323"/>
            <a:ext cx="1782367" cy="24570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115323"/>
            <a:ext cx="5215069" cy="24570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1850490"/>
            <a:ext cx="6733381" cy="57194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1220551"/>
            <a:ext cx="6733381" cy="6299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671937"/>
            <a:ext cx="3498718" cy="19004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671937"/>
            <a:ext cx="3498718" cy="19004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644605"/>
            <a:ext cx="3500094" cy="26864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913247"/>
            <a:ext cx="3500094" cy="16591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644605"/>
            <a:ext cx="3501468" cy="26864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913247"/>
            <a:ext cx="3501468" cy="16591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14658"/>
            <a:ext cx="2606160" cy="4879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14658"/>
            <a:ext cx="4428408" cy="24577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602610"/>
            <a:ext cx="2606160" cy="1969812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2015808"/>
            <a:ext cx="4752975" cy="23797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57309"/>
            <a:ext cx="4752975" cy="1727835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2253786"/>
            <a:ext cx="4752975" cy="337968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115324"/>
            <a:ext cx="7129463" cy="479954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671937"/>
            <a:ext cx="7129463" cy="1900486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669079"/>
            <a:ext cx="1848379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2669079"/>
            <a:ext cx="2508515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2669079"/>
            <a:ext cx="1848379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660" y="287735"/>
            <a:ext cx="5017442" cy="244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1008484" y="719956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2500" y="863972"/>
            <a:ext cx="1621929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3. Create a new Evaluation</a:t>
            </a:r>
            <a:endParaRPr lang="en-SG" sz="1200" b="1" dirty="0"/>
          </a:p>
        </p:txBody>
      </p:sp>
      <p:sp>
        <p:nvSpPr>
          <p:cNvPr id="23" name="Rectangular Callout 22"/>
          <p:cNvSpPr/>
          <p:nvPr/>
        </p:nvSpPr>
        <p:spPr>
          <a:xfrm rot="10800000">
            <a:off x="5770634" y="1655886"/>
            <a:ext cx="1574554" cy="683280"/>
          </a:xfrm>
          <a:prstGeom prst="wedgeRectCallout">
            <a:avLst>
              <a:gd name="adj1" fmla="val 19898"/>
              <a:gd name="adj2" fmla="val 6489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833020" y="1691095"/>
            <a:ext cx="158417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b="1" dirty="0"/>
              <a:t>hidden buffer </a:t>
            </a:r>
            <a:r>
              <a:rPr lang="en-US" sz="1200" dirty="0"/>
              <a:t>to cater for </a:t>
            </a:r>
            <a:r>
              <a:rPr lang="en-US" sz="1200" b="1" dirty="0"/>
              <a:t>last minute </a:t>
            </a:r>
            <a:r>
              <a:rPr lang="en-US" sz="1200" dirty="0"/>
              <a:t>submissions</a:t>
            </a:r>
            <a:endParaRPr lang="en-SG" sz="1200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32420" y="402432"/>
            <a:ext cx="364763" cy="635048"/>
            <a:chOff x="638861" y="309422"/>
            <a:chExt cx="298983" cy="520531"/>
          </a:xfrm>
        </p:grpSpPr>
        <p:sp>
          <p:nvSpPr>
            <p:cNvPr id="10" name="Flowchart: Connector 9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4" name="Flowchart: Delay 13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</cp:lastModifiedBy>
  <cp:revision>19</cp:revision>
  <dcterms:created xsi:type="dcterms:W3CDTF">2012-07-29T11:45:57Z</dcterms:created>
  <dcterms:modified xsi:type="dcterms:W3CDTF">2013-03-20T15:11:27Z</dcterms:modified>
</cp:coreProperties>
</file>