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15/1/2013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66800" y="96725"/>
            <a:ext cx="7543800" cy="5999276"/>
          </a:xfrm>
          <a:prstGeom prst="roundRect">
            <a:avLst>
              <a:gd name="adj" fmla="val 354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/>
              <a:t>Storage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34982" y="3184781"/>
            <a:ext cx="7047018" cy="1221160"/>
            <a:chOff x="-4267200" y="1447800"/>
            <a:chExt cx="5410200" cy="1710584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4267200" y="1524000"/>
              <a:ext cx="5410200" cy="16343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34982" y="405799"/>
            <a:ext cx="7047018" cy="2476142"/>
            <a:chOff x="-4267200" y="1447800"/>
            <a:chExt cx="5410200" cy="2476142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267200" y="1523999"/>
              <a:ext cx="5410200" cy="2399943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814201" y="3488564"/>
            <a:ext cx="520781" cy="14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334982" y="4752757"/>
            <a:ext cx="7047018" cy="1177184"/>
            <a:chOff x="-4267200" y="1447800"/>
            <a:chExt cx="5410200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267200" y="1524000"/>
              <a:ext cx="5410200" cy="1100984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datastore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345596" y="3643941"/>
            <a:ext cx="1452472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EvaluationsDb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6172200" y="3643941"/>
            <a:ext cx="1981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AccountsDb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162550" y="5239027"/>
            <a:ext cx="1466850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DatastoreFilter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511128" y="5239027"/>
            <a:ext cx="1724025" cy="386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Datastore</a:t>
            </a:r>
            <a:endParaRPr lang="en-SG" sz="16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581400" y="4405942"/>
            <a:ext cx="1" cy="833085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333616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94" idx="0"/>
          </p:cNvCxnSpPr>
          <p:nvPr/>
        </p:nvCxnSpPr>
        <p:spPr>
          <a:xfrm flipH="1" flipV="1">
            <a:off x="3587631" y="5929941"/>
            <a:ext cx="1" cy="5440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679463" y="6474023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datastore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48134" y="1191666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Student</a:t>
            </a:r>
            <a:endParaRPr lang="en-SG" sz="1600" b="1" dirty="0"/>
          </a:p>
        </p:txBody>
      </p:sp>
      <p:sp>
        <p:nvSpPr>
          <p:cNvPr id="101" name="Rectangle 100"/>
          <p:cNvSpPr/>
          <p:nvPr/>
        </p:nvSpPr>
        <p:spPr>
          <a:xfrm>
            <a:off x="3177145" y="1348684"/>
            <a:ext cx="1204823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Evaluation</a:t>
            </a:r>
            <a:endParaRPr lang="en-SG" sz="16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5943600" y="5625141"/>
            <a:ext cx="1" cy="8488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53000" y="6384164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Web server’s request filtering mechanism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6755482" y="1553436"/>
            <a:ext cx="13855" cy="213193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029200" y="2185572"/>
            <a:ext cx="0" cy="14860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657600" y="1710454"/>
            <a:ext cx="0" cy="193348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6" name="Rectangle 55"/>
          <p:cNvSpPr/>
          <p:nvPr/>
        </p:nvSpPr>
        <p:spPr>
          <a:xfrm>
            <a:off x="1995102" y="788371"/>
            <a:ext cx="118204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Submission</a:t>
            </a:r>
            <a:endParaRPr lang="en-SG" sz="16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62200" y="1093171"/>
            <a:ext cx="0" cy="2550770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3" name="Rectangle 52"/>
          <p:cNvSpPr/>
          <p:nvPr/>
        </p:nvSpPr>
        <p:spPr>
          <a:xfrm>
            <a:off x="1752600" y="3643941"/>
            <a:ext cx="146813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SubmissionsDb</a:t>
            </a:r>
            <a:endParaRPr lang="en-SG" sz="1600" b="1" dirty="0"/>
          </a:p>
        </p:txBody>
      </p:sp>
      <p:cxnSp>
        <p:nvCxnSpPr>
          <p:cNvPr id="26" name="Elbow Connector 25"/>
          <p:cNvCxnSpPr>
            <a:stCxn id="56" idx="3"/>
            <a:endCxn id="96" idx="0"/>
          </p:cNvCxnSpPr>
          <p:nvPr/>
        </p:nvCxnSpPr>
        <p:spPr>
          <a:xfrm>
            <a:off x="3177145" y="940771"/>
            <a:ext cx="3709062" cy="25089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4" name="Diamond 53"/>
          <p:cNvSpPr/>
          <p:nvPr/>
        </p:nvSpPr>
        <p:spPr>
          <a:xfrm>
            <a:off x="2968885" y="1477897"/>
            <a:ext cx="208260" cy="151078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55" name="Elbow Connector 54"/>
          <p:cNvCxnSpPr>
            <a:stCxn id="27" idx="1"/>
            <a:endCxn id="101" idx="2"/>
          </p:cNvCxnSpPr>
          <p:nvPr/>
        </p:nvCxnSpPr>
        <p:spPr>
          <a:xfrm rot="10800000">
            <a:off x="3779558" y="1710454"/>
            <a:ext cx="736583" cy="256426"/>
          </a:xfrm>
          <a:prstGeom prst="bentConnector2">
            <a:avLst/>
          </a:prstGeom>
          <a:ln w="57150" cmpd="dbl">
            <a:solidFill>
              <a:schemeClr val="accent5">
                <a:lumMod val="75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Elbow Connector 60"/>
          <p:cNvCxnSpPr>
            <a:stCxn id="54" idx="1"/>
          </p:cNvCxnSpPr>
          <p:nvPr/>
        </p:nvCxnSpPr>
        <p:spPr>
          <a:xfrm rot="10800000">
            <a:off x="2586123" y="1093172"/>
            <a:ext cx="382762" cy="460265"/>
          </a:xfrm>
          <a:prstGeom prst="bentConnector2">
            <a:avLst/>
          </a:prstGeom>
          <a:ln w="57150" cmpd="dbl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3" name="Elbow Connector 72"/>
          <p:cNvCxnSpPr>
            <a:endCxn id="96" idx="3"/>
          </p:cNvCxnSpPr>
          <p:nvPr/>
        </p:nvCxnSpPr>
        <p:spPr>
          <a:xfrm rot="16200000" flipV="1">
            <a:off x="7427313" y="1369518"/>
            <a:ext cx="379688" cy="38575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7" name="Elbow Connector 76"/>
          <p:cNvCxnSpPr>
            <a:stCxn id="52" idx="1"/>
            <a:endCxn id="96" idx="1"/>
          </p:cNvCxnSpPr>
          <p:nvPr/>
        </p:nvCxnSpPr>
        <p:spPr>
          <a:xfrm rot="5400000" flipH="1" flipV="1">
            <a:off x="5631348" y="903754"/>
            <a:ext cx="247989" cy="1185584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>
            <a:off x="6288414" y="2338749"/>
            <a:ext cx="1204823" cy="361770"/>
          </a:xfrm>
          <a:prstGeom prst="rect">
            <a:avLst/>
          </a:prstGeom>
          <a:effectLst>
            <a:glow rad="254000">
              <a:schemeClr val="bg1">
                <a:alpha val="7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Instructor</a:t>
            </a:r>
            <a:endParaRPr lang="en-SG" sz="1600" b="1" dirty="0"/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7997336" y="2114009"/>
            <a:ext cx="4621" cy="1529932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4" name="Elbow Connector 73"/>
          <p:cNvCxnSpPr>
            <a:endCxn id="97" idx="3"/>
          </p:cNvCxnSpPr>
          <p:nvPr/>
        </p:nvCxnSpPr>
        <p:spPr>
          <a:xfrm rot="5400000">
            <a:off x="7448824" y="2158423"/>
            <a:ext cx="405625" cy="316797"/>
          </a:xfrm>
          <a:prstGeom prst="bentConnector2">
            <a:avLst/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4934691" y="1552143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6027" y="941205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263774" y="6339393"/>
            <a:ext cx="1339498" cy="0"/>
          </a:xfrm>
          <a:prstGeom prst="straightConnector1">
            <a:avLst/>
          </a:prstGeom>
          <a:ln w="57150" cmpd="dbl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2" name="TextBox 101"/>
          <p:cNvSpPr txBox="1"/>
          <p:nvPr/>
        </p:nvSpPr>
        <p:spPr>
          <a:xfrm>
            <a:off x="7162800" y="6505143"/>
            <a:ext cx="1669072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Associations managed using string references</a:t>
            </a:r>
            <a:endParaRPr lang="en-SG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22925" y="3643941"/>
            <a:ext cx="1124417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CoursesDb</a:t>
            </a:r>
            <a:endParaRPr lang="en-SG" sz="1600" b="1" dirty="0"/>
          </a:p>
        </p:txBody>
      </p:sp>
      <p:sp>
        <p:nvSpPr>
          <p:cNvPr id="106" name="Rectangle 105"/>
          <p:cNvSpPr/>
          <p:nvPr/>
        </p:nvSpPr>
        <p:spPr>
          <a:xfrm>
            <a:off x="4723933" y="1828800"/>
            <a:ext cx="877233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Course</a:t>
            </a:r>
            <a:endParaRPr lang="en-SG" sz="1600" b="1" dirty="0"/>
          </a:p>
        </p:txBody>
      </p:sp>
      <p:sp>
        <p:nvSpPr>
          <p:cNvPr id="27" name="Diamond 26"/>
          <p:cNvSpPr/>
          <p:nvPr/>
        </p:nvSpPr>
        <p:spPr>
          <a:xfrm>
            <a:off x="4516140" y="1891341"/>
            <a:ext cx="208260" cy="15107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52" name="Diamond 51"/>
          <p:cNvSpPr/>
          <p:nvPr/>
        </p:nvSpPr>
        <p:spPr>
          <a:xfrm rot="5400000">
            <a:off x="5058420" y="1649131"/>
            <a:ext cx="208260" cy="151078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58" name="Elbow Connector 57"/>
          <p:cNvCxnSpPr/>
          <p:nvPr/>
        </p:nvCxnSpPr>
        <p:spPr>
          <a:xfrm>
            <a:off x="5390489" y="2338749"/>
            <a:ext cx="897925" cy="280654"/>
          </a:xfrm>
          <a:prstGeom prst="bentConnector3">
            <a:avLst>
              <a:gd name="adj1" fmla="val -210"/>
            </a:avLst>
          </a:prstGeom>
          <a:ln w="57150" cmpd="dbl">
            <a:solidFill>
              <a:schemeClr val="accent6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9" name="Rectangle 58"/>
          <p:cNvSpPr/>
          <p:nvPr/>
        </p:nvSpPr>
        <p:spPr>
          <a:xfrm>
            <a:off x="7203086" y="1752951"/>
            <a:ext cx="10761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Account</a:t>
            </a:r>
            <a:endParaRPr lang="en-SG" sz="16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886207" y="2700519"/>
            <a:ext cx="4619" cy="943422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3" name="Diamond 62"/>
          <p:cNvSpPr/>
          <p:nvPr/>
        </p:nvSpPr>
        <p:spPr>
          <a:xfrm rot="5400000">
            <a:off x="5337013" y="2190628"/>
            <a:ext cx="126058" cy="17018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68" name="TextBox 67"/>
          <p:cNvSpPr txBox="1"/>
          <p:nvPr/>
        </p:nvSpPr>
        <p:spPr>
          <a:xfrm>
            <a:off x="5515811" y="2369400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*</a:t>
            </a:r>
            <a:endParaRPr lang="en-SG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924800" y="1477897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10693" y="2138292"/>
            <a:ext cx="170709" cy="2004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SG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42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Tan How Cheng Kenny</cp:lastModifiedBy>
  <cp:revision>43</cp:revision>
  <dcterms:created xsi:type="dcterms:W3CDTF">2006-08-16T00:00:00Z</dcterms:created>
  <dcterms:modified xsi:type="dcterms:W3CDTF">2013-01-15T05:53:41Z</dcterms:modified>
</cp:coreProperties>
</file>