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02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4/1/2014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2455"/>
            <a:ext cx="7772400" cy="15680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281"/>
            <a:ext cx="6400800" cy="18694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06880"/>
            <a:ext cx="8229600" cy="48276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9"/>
            <a:ext cx="2057400" cy="624162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9"/>
            <a:ext cx="6019800" cy="62416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8276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695"/>
            <a:ext cx="7772400" cy="14528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495"/>
            <a:ext cx="7772400" cy="16001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880"/>
            <a:ext cx="4038600" cy="48276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880"/>
            <a:ext cx="4038600" cy="48276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7454"/>
            <a:ext cx="4040188" cy="6824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867"/>
            <a:ext cx="4040188" cy="421470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637454"/>
            <a:ext cx="4041775" cy="6824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319867"/>
            <a:ext cx="4041775" cy="421470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91253"/>
            <a:ext cx="3008313" cy="123952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1254"/>
            <a:ext cx="5111750" cy="624332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30774"/>
            <a:ext cx="3008313" cy="5003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0640"/>
            <a:ext cx="5486400" cy="60452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3627"/>
            <a:ext cx="5486400" cy="4389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5161"/>
            <a:ext cx="5486400" cy="858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295400" y="117742"/>
            <a:ext cx="6400800" cy="6740257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1864" y="188786"/>
            <a:ext cx="2258240" cy="2153095"/>
            <a:chOff x="-828261" y="1447800"/>
            <a:chExt cx="1971261" cy="2254474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828261" y="1524002"/>
              <a:ext cx="1971261" cy="217827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814666" y="152400"/>
            <a:ext cx="2576735" cy="4475480"/>
            <a:chOff x="-1433735" y="1447800"/>
            <a:chExt cx="2576735" cy="4195762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433735" y="1523999"/>
              <a:ext cx="2576734" cy="4119563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131865" y="2418080"/>
            <a:ext cx="2258241" cy="2209800"/>
            <a:chOff x="-613964" y="1447800"/>
            <a:chExt cx="1756964" cy="207168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613964" y="1523999"/>
              <a:ext cx="1756963" cy="1995488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371600" y="4724400"/>
            <a:ext cx="6019800" cy="1905000"/>
            <a:chOff x="-4876800" y="1451133"/>
            <a:chExt cx="6019800" cy="1628650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-4876800" y="1524000"/>
              <a:ext cx="6019800" cy="1555783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7924800" y="117743"/>
            <a:ext cx="914400" cy="6740256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382000" y="-243840"/>
            <a:ext cx="609600" cy="764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 flipV="1">
            <a:off x="1143000" y="1382618"/>
            <a:ext cx="990600" cy="96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388853" y="1382619"/>
            <a:ext cx="1676400" cy="506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5486400" y="3211419"/>
            <a:ext cx="1676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2696519" y="3418755"/>
            <a:ext cx="1619498" cy="455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1824774" y="3437212"/>
            <a:ext cx="1645397" cy="418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53" name="Isosceles Triangle 52"/>
          <p:cNvSpPr/>
          <p:nvPr/>
        </p:nvSpPr>
        <p:spPr>
          <a:xfrm>
            <a:off x="3368156" y="1916019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53"/>
          <p:cNvCxnSpPr>
            <a:stCxn id="53" idx="3"/>
            <a:endCxn id="51" idx="3"/>
          </p:cNvCxnSpPr>
          <p:nvPr/>
        </p:nvCxnSpPr>
        <p:spPr>
          <a:xfrm rot="5400000">
            <a:off x="3160310" y="2490578"/>
            <a:ext cx="69191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endCxn id="51" idx="0"/>
          </p:cNvCxnSpPr>
          <p:nvPr/>
        </p:nvCxnSpPr>
        <p:spPr>
          <a:xfrm flipV="1">
            <a:off x="2895600" y="3646287"/>
            <a:ext cx="38313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endCxn id="52" idx="0"/>
          </p:cNvCxnSpPr>
          <p:nvPr/>
        </p:nvCxnSpPr>
        <p:spPr>
          <a:xfrm flipV="1">
            <a:off x="1143000" y="3646285"/>
            <a:ext cx="1295400" cy="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241634" y="5024280"/>
            <a:ext cx="1905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EmailAction</a:t>
            </a:r>
            <a:endParaRPr lang="en-SG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5231051" y="5881624"/>
            <a:ext cx="2038928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103032" y="4561106"/>
            <a:ext cx="0" cy="2394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0" name="Rectangle 59"/>
          <p:cNvSpPr/>
          <p:nvPr/>
        </p:nvSpPr>
        <p:spPr>
          <a:xfrm>
            <a:off x="5473936" y="3593907"/>
            <a:ext cx="1688863" cy="303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419600" y="1397411"/>
            <a:ext cx="420167" cy="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523775" y="1230219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" y="3442479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753490" y="4237432"/>
            <a:ext cx="41713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386411" y="6521244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89103" y="6823067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753490" y="3744819"/>
            <a:ext cx="1720446" cy="2233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8" name="Rectangle 67"/>
          <p:cNvSpPr/>
          <p:nvPr/>
        </p:nvSpPr>
        <p:spPr>
          <a:xfrm>
            <a:off x="5476875" y="801591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InstructorsLogic</a:t>
            </a:r>
            <a:endParaRPr lang="en-SG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5476875" y="1147557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StudentsLogic</a:t>
            </a:r>
            <a:endParaRPr lang="en-SG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5476875" y="1839488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EvaluationsLogic</a:t>
            </a:r>
            <a:endParaRPr lang="en-SG" sz="1600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153275" y="1272449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162800" y="906094"/>
            <a:ext cx="7715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4825619" y="4120445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5476875" y="457200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AccountsLogic</a:t>
            </a:r>
            <a:endParaRPr lang="en-SG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5476875" y="1493523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CoursesLogic</a:t>
            </a:r>
            <a:endParaRPr lang="en-SG" sz="16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153275" y="594360"/>
            <a:ext cx="74525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153275" y="1612281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153275" y="1952115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476875" y="2205248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SubmissionsLogic</a:t>
            </a:r>
            <a:endParaRPr lang="en-SG" sz="16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153275" y="2317875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853" y="620619"/>
            <a:ext cx="1676400" cy="506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GateKeeper</a:t>
            </a:r>
            <a:endParaRPr lang="en-SG" sz="1600" b="1" dirty="0"/>
          </a:p>
        </p:txBody>
      </p:sp>
      <p:sp>
        <p:nvSpPr>
          <p:cNvPr id="82" name="Rectangle 81"/>
          <p:cNvSpPr/>
          <p:nvPr/>
        </p:nvSpPr>
        <p:spPr>
          <a:xfrm>
            <a:off x="5486399" y="2556099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…….. Logic</a:t>
            </a:r>
            <a:endParaRPr lang="en-SG" sz="1600" b="1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7162800" y="2675030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174670" y="5941660"/>
            <a:ext cx="2038928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5105400" y="5987844"/>
            <a:ext cx="2038928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…..</a:t>
            </a:r>
            <a:r>
              <a:rPr lang="en-US" sz="1600" b="1" dirty="0" err="1" smtClean="0"/>
              <a:t>MailAction</a:t>
            </a:r>
            <a:endParaRPr lang="en-SG" sz="1600" b="1" dirty="0"/>
          </a:p>
        </p:txBody>
      </p:sp>
      <p:sp>
        <p:nvSpPr>
          <p:cNvPr id="86" name="Isosceles Triangle 85"/>
          <p:cNvSpPr/>
          <p:nvPr/>
        </p:nvSpPr>
        <p:spPr>
          <a:xfrm>
            <a:off x="5986751" y="5553915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7" name="Straight Connector 86"/>
          <p:cNvCxnSpPr>
            <a:stCxn id="86" idx="3"/>
            <a:endCxn id="85" idx="0"/>
          </p:cNvCxnSpPr>
          <p:nvPr/>
        </p:nvCxnSpPr>
        <p:spPr>
          <a:xfrm>
            <a:off x="6124864" y="5782515"/>
            <a:ext cx="0" cy="20532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2332551" y="5068524"/>
            <a:ext cx="19050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Automated</a:t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91" name="Rectangle 90"/>
          <p:cNvSpPr/>
          <p:nvPr/>
        </p:nvSpPr>
        <p:spPr>
          <a:xfrm>
            <a:off x="2321968" y="5896372"/>
            <a:ext cx="203892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92" name="Rectangle 91"/>
          <p:cNvSpPr/>
          <p:nvPr/>
        </p:nvSpPr>
        <p:spPr>
          <a:xfrm>
            <a:off x="2265587" y="5956408"/>
            <a:ext cx="203892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93" name="Rectangle 92"/>
          <p:cNvSpPr/>
          <p:nvPr/>
        </p:nvSpPr>
        <p:spPr>
          <a:xfrm>
            <a:off x="2196317" y="6002592"/>
            <a:ext cx="203892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94" name="Isosceles Triangle 93"/>
          <p:cNvSpPr/>
          <p:nvPr/>
        </p:nvSpPr>
        <p:spPr>
          <a:xfrm>
            <a:off x="3077668" y="5598159"/>
            <a:ext cx="276225" cy="2286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95" name="Straight Connector 94"/>
          <p:cNvCxnSpPr>
            <a:stCxn id="94" idx="3"/>
            <a:endCxn id="93" idx="0"/>
          </p:cNvCxnSpPr>
          <p:nvPr/>
        </p:nvCxnSpPr>
        <p:spPr>
          <a:xfrm>
            <a:off x="3215781" y="5826759"/>
            <a:ext cx="0" cy="17583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183273" y="6521244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953000" y="6823067"/>
            <a:ext cx="2149303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smtClean="0">
                <a:solidFill>
                  <a:schemeClr val="tx1"/>
                </a:solidFill>
              </a:rPr>
              <a:t>task queues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1" idx="3"/>
          </p:cNvCxnSpPr>
          <p:nvPr/>
        </p:nvCxnSpPr>
        <p:spPr>
          <a:xfrm>
            <a:off x="4360896" y="6163072"/>
            <a:ext cx="754782" cy="1579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Damithch</cp:lastModifiedBy>
  <cp:revision>43</cp:revision>
  <dcterms:created xsi:type="dcterms:W3CDTF">2006-08-16T00:00:00Z</dcterms:created>
  <dcterms:modified xsi:type="dcterms:W3CDTF">2014-01-04T15:43:02Z</dcterms:modified>
</cp:coreProperties>
</file>