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-3648" y="-164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09855"/>
            <a:ext cx="82296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09855"/>
            <a:ext cx="240792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640080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640080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AED8-956B-1E47-BC3B-A7C5FFBA6198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15" b="99618" l="0" r="99762">
                        <a14:foregroundMark x1="38699" y1="67631" x2="0" y2="80349"/>
                        <a14:foregroundMark x1="22839" y1="65066" x2="22839" y2="54148"/>
                        <a14:foregroundMark x1="22839" y1="54694" x2="28549" y2="55895"/>
                        <a14:foregroundMark x1="15464" y1="57533" x2="952" y2="71889"/>
                        <a14:foregroundMark x1="85170" y1="53493" x2="62887" y2="69487"/>
                        <a14:foregroundMark x1="59952" y1="73362" x2="99603" y2="89138"/>
                        <a14:foregroundMark x1="48850" y1="76365" x2="19508" y2="97871"/>
                        <a14:foregroundMark x1="81443" y1="61026" x2="98017" y2="63701"/>
                        <a14:foregroundMark x1="93577" y1="63428" x2="91753" y2="78493"/>
                        <a14:foregroundMark x1="70738" y1="85371" x2="64076" y2="99727"/>
                        <a14:foregroundMark x1="33386" y1="91921" x2="66614" y2="95415"/>
                        <a14:foregroundMark x1="76923" y1="95142" x2="98255" y2="94651"/>
                        <a14:foregroundMark x1="53688" y1="23253" x2="68358" y2="7915"/>
                        <a14:foregroundMark x1="32038" y1="22325" x2="27914" y2="15993"/>
                        <a14:foregroundMark x1="36558" y1="12227" x2="32990" y2="11135"/>
                        <a14:foregroundMark x1="37113" y1="9279" x2="37113" y2="9279"/>
                        <a14:foregroundMark x1="64869" y1="57369" x2="70896" y2="50655"/>
                        <a14:foregroundMark x1="91990" y1="57260" x2="94132" y2="56168"/>
                        <a14:foregroundMark x1="80650" y1="71616" x2="82236" y2="75109"/>
                        <a14:foregroundMark x1="78668" y1="92849" x2="83981" y2="83188"/>
                        <a14:foregroundMark x1="20539" y1="57915" x2="19905" y2="55513"/>
                        <a14:foregroundMark x1="88105" y1="54967" x2="88660" y2="54148"/>
                        <a14:foregroundMark x1="98414" y1="59825" x2="99762" y2="59279"/>
                        <a14:foregroundMark x1="30849" y1="23526" x2="24425" y2="25819"/>
                        <a14:backgroundMark x1="6820" y1="12773" x2="27518" y2="40066"/>
                        <a14:backgroundMark x1="1190" y1="54967" x2="18795" y2="55131"/>
                        <a14:backgroundMark x1="91039" y1="23799" x2="78351" y2="34662"/>
                        <a14:backgroundMark x1="75971" y1="43668" x2="69707" y2="42467"/>
                        <a14:backgroundMark x1="80492" y1="48799" x2="77320" y2="51092"/>
                        <a14:backgroundMark x1="98255" y1="58079" x2="99048" y2="59934"/>
                        <a14:backgroundMark x1="34179" y1="5895" x2="34179" y2="10098"/>
                        <a14:backgroundMark x1="75178" y1="10098" x2="72244" y2="10753"/>
                        <a14:backgroundMark x1="31086" y1="49181" x2="33386" y2="49345"/>
                        <a14:backgroundMark x1="31245" y1="48526" x2="32197" y2="47707"/>
                        <a14:backgroundMark x1="30849" y1="50655" x2="31642" y2="50928"/>
                        <a14:backgroundMark x1="74385" y1="50273" x2="74782" y2="50928"/>
                        <a14:backgroundMark x1="73037" y1="49727" x2="73275" y2="503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7968" y="295945"/>
            <a:ext cx="2335703" cy="33933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0" y="14061"/>
            <a:ext cx="3657600" cy="2757714"/>
            <a:chOff x="-3817257" y="-1386114"/>
            <a:chExt cx="3657600" cy="2757714"/>
          </a:xfrm>
        </p:grpSpPr>
        <p:sp>
          <p:nvSpPr>
            <p:cNvPr id="9" name="Rectangle 3"/>
            <p:cNvSpPr/>
            <p:nvPr/>
          </p:nvSpPr>
          <p:spPr>
            <a:xfrm>
              <a:off x="-3817257" y="-1386114"/>
              <a:ext cx="3657600" cy="2757714"/>
            </a:xfrm>
            <a:custGeom>
              <a:avLst/>
              <a:gdLst/>
              <a:ahLst/>
              <a:cxnLst/>
              <a:rect l="l" t="t" r="r" b="b"/>
              <a:pathLst>
                <a:path w="3657600" h="2757714">
                  <a:moveTo>
                    <a:pt x="309624" y="61686"/>
                  </a:moveTo>
                  <a:cubicBezTo>
                    <a:pt x="166679" y="61686"/>
                    <a:pt x="50800" y="177565"/>
                    <a:pt x="50800" y="320510"/>
                  </a:cubicBezTo>
                  <a:lnTo>
                    <a:pt x="50800" y="2437205"/>
                  </a:lnTo>
                  <a:cubicBezTo>
                    <a:pt x="50800" y="2580150"/>
                    <a:pt x="166679" y="2696029"/>
                    <a:pt x="309624" y="2696029"/>
                  </a:cubicBezTo>
                  <a:lnTo>
                    <a:pt x="3347976" y="2696029"/>
                  </a:lnTo>
                  <a:cubicBezTo>
                    <a:pt x="3490921" y="2696029"/>
                    <a:pt x="3606800" y="2580150"/>
                    <a:pt x="3606800" y="2437205"/>
                  </a:cubicBezTo>
                  <a:lnTo>
                    <a:pt x="3606800" y="320510"/>
                  </a:lnTo>
                  <a:cubicBezTo>
                    <a:pt x="3606800" y="177565"/>
                    <a:pt x="3490921" y="61686"/>
                    <a:pt x="3347976" y="61686"/>
                  </a:cubicBezTo>
                  <a:close/>
                  <a:moveTo>
                    <a:pt x="0" y="0"/>
                  </a:moveTo>
                  <a:lnTo>
                    <a:pt x="3657600" y="0"/>
                  </a:lnTo>
                  <a:lnTo>
                    <a:pt x="3657600" y="2757714"/>
                  </a:lnTo>
                  <a:lnTo>
                    <a:pt x="0" y="27577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-3763329" y="-1325231"/>
              <a:ext cx="3549745" cy="2635949"/>
            </a:xfrm>
            <a:prstGeom prst="roundRect">
              <a:avLst>
                <a:gd name="adj" fmla="val 9358"/>
              </a:avLst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" name="AutoShape 2" descr="m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AutoShape 4" descr="m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6" descr="https://mail-attachment.googleusercontent.com/attachment/u/0/?ui=2&amp;ik=852c6e7cf7&amp;view=att&amp;th=1401ae86f8a0dc82&amp;attid=0.1&amp;disp=inline&amp;realattid=f_hjlcpsbe0&amp;safe=1&amp;zw&amp;saduie=AG9B_P9c83Xl9wnP3V9LmIMILrlN&amp;sadet=1375091417235&amp;sads=c20MUTbfEPsGACmVbT9Elhe2Sq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5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whsprwind@hotmail.com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whspr wind</dc:creator>
  <cp:lastModifiedBy>Damith C. Rajapakse</cp:lastModifiedBy>
  <cp:revision>17</cp:revision>
  <dcterms:created xsi:type="dcterms:W3CDTF">2012-08-20T09:22:23Z</dcterms:created>
  <dcterms:modified xsi:type="dcterms:W3CDTF">2013-07-29T10:06:19Z</dcterms:modified>
</cp:coreProperties>
</file>