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20" y="-564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6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/>
          <p:cNvSpPr/>
          <p:nvPr/>
        </p:nvSpPr>
        <p:spPr>
          <a:xfrm>
            <a:off x="990600" y="1094889"/>
            <a:ext cx="1219199" cy="272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AccountData</a:t>
            </a:r>
            <a:endParaRPr lang="en-SG" sz="1200" b="1" dirty="0"/>
          </a:p>
        </p:txBody>
      </p:sp>
      <p:sp>
        <p:nvSpPr>
          <p:cNvPr id="260" name="Rectangle 259"/>
          <p:cNvSpPr/>
          <p:nvPr/>
        </p:nvSpPr>
        <p:spPr>
          <a:xfrm>
            <a:off x="2729842" y="1126497"/>
            <a:ext cx="1398412" cy="3319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TeamData</a:t>
            </a:r>
            <a:endParaRPr lang="en-SG" sz="1200" b="1" dirty="0"/>
          </a:p>
        </p:txBody>
      </p:sp>
      <p:sp>
        <p:nvSpPr>
          <p:cNvPr id="261" name="Rectangle 260"/>
          <p:cNvSpPr/>
          <p:nvPr/>
        </p:nvSpPr>
        <p:spPr>
          <a:xfrm>
            <a:off x="3644242" y="2360447"/>
            <a:ext cx="1398412" cy="3319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EvalResultData</a:t>
            </a:r>
            <a:endParaRPr lang="en-SG" sz="1200" b="1" dirty="0"/>
          </a:p>
        </p:txBody>
      </p:sp>
      <p:sp>
        <p:nvSpPr>
          <p:cNvPr id="262" name="Rectangle 261"/>
          <p:cNvSpPr/>
          <p:nvPr/>
        </p:nvSpPr>
        <p:spPr>
          <a:xfrm>
            <a:off x="381000" y="50323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263" name="Flowchart: Decision 262"/>
          <p:cNvSpPr/>
          <p:nvPr/>
        </p:nvSpPr>
        <p:spPr>
          <a:xfrm rot="5400000">
            <a:off x="533400" y="8842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186"/>
          <p:cNvCxnSpPr>
            <a:stCxn id="263" idx="3"/>
            <a:endCxn id="256" idx="1"/>
          </p:cNvCxnSpPr>
          <p:nvPr/>
        </p:nvCxnSpPr>
        <p:spPr>
          <a:xfrm rot="16200000" flipH="1">
            <a:off x="702753" y="943484"/>
            <a:ext cx="194695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6" name="Elbow Connector 190"/>
          <p:cNvCxnSpPr/>
          <p:nvPr/>
        </p:nvCxnSpPr>
        <p:spPr>
          <a:xfrm flipV="1">
            <a:off x="612755" y="2126058"/>
            <a:ext cx="351120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9" name="TextBox 268"/>
          <p:cNvSpPr txBox="1"/>
          <p:nvPr/>
        </p:nvSpPr>
        <p:spPr>
          <a:xfrm>
            <a:off x="789892" y="949318"/>
            <a:ext cx="1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348842" y="507932"/>
            <a:ext cx="1422935" cy="331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EvaluationData</a:t>
            </a:r>
            <a:endParaRPr lang="en-SG" sz="1200" b="1" dirty="0"/>
          </a:p>
        </p:txBody>
      </p:sp>
      <p:sp>
        <p:nvSpPr>
          <p:cNvPr id="275" name="Flowchart: Decision 274"/>
          <p:cNvSpPr/>
          <p:nvPr/>
        </p:nvSpPr>
        <p:spPr>
          <a:xfrm rot="5400000">
            <a:off x="2431321" y="864316"/>
            <a:ext cx="139842" cy="1398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Elbow Connector 186"/>
          <p:cNvCxnSpPr>
            <a:stCxn id="275" idx="3"/>
            <a:endCxn id="260" idx="1"/>
          </p:cNvCxnSpPr>
          <p:nvPr/>
        </p:nvCxnSpPr>
        <p:spPr>
          <a:xfrm rot="16200000" flipH="1">
            <a:off x="2471383" y="1034017"/>
            <a:ext cx="288318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77" name="TextBox 276"/>
          <p:cNvSpPr txBox="1"/>
          <p:nvPr/>
        </p:nvSpPr>
        <p:spPr>
          <a:xfrm>
            <a:off x="2501242" y="1041331"/>
            <a:ext cx="2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110842" y="1764292"/>
            <a:ext cx="1422935" cy="331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StudentData</a:t>
            </a:r>
            <a:endParaRPr lang="en-SG" sz="1200" b="1" dirty="0"/>
          </a:p>
        </p:txBody>
      </p:sp>
      <p:sp>
        <p:nvSpPr>
          <p:cNvPr id="279" name="Flowchart: Decision 278"/>
          <p:cNvSpPr/>
          <p:nvPr/>
        </p:nvSpPr>
        <p:spPr>
          <a:xfrm rot="5400000">
            <a:off x="2806036" y="1479740"/>
            <a:ext cx="139842" cy="1398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Elbow Connector 186"/>
          <p:cNvCxnSpPr>
            <a:stCxn id="279" idx="3"/>
            <a:endCxn id="278" idx="1"/>
          </p:cNvCxnSpPr>
          <p:nvPr/>
        </p:nvCxnSpPr>
        <p:spPr>
          <a:xfrm rot="16200000" flipH="1">
            <a:off x="2838055" y="1657483"/>
            <a:ext cx="310689" cy="2348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1" name="TextBox 280"/>
          <p:cNvSpPr txBox="1"/>
          <p:nvPr/>
        </p:nvSpPr>
        <p:spPr>
          <a:xfrm>
            <a:off x="2882241" y="1659896"/>
            <a:ext cx="2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2" name="Flowchart: Decision 281"/>
          <p:cNvSpPr/>
          <p:nvPr/>
        </p:nvSpPr>
        <p:spPr>
          <a:xfrm rot="5400000">
            <a:off x="3263242" y="2126061"/>
            <a:ext cx="139842" cy="1398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Elbow Connector 186"/>
          <p:cNvCxnSpPr>
            <a:stCxn id="282" idx="3"/>
            <a:endCxn id="261" idx="1"/>
          </p:cNvCxnSpPr>
          <p:nvPr/>
        </p:nvCxnSpPr>
        <p:spPr>
          <a:xfrm rot="16200000" flipH="1">
            <a:off x="3358441" y="2240624"/>
            <a:ext cx="260523" cy="3110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4" name="TextBox 283"/>
          <p:cNvSpPr txBox="1"/>
          <p:nvPr/>
        </p:nvSpPr>
        <p:spPr>
          <a:xfrm>
            <a:off x="3375307" y="2278461"/>
            <a:ext cx="2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949042" y="2979012"/>
            <a:ext cx="1422935" cy="331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SubmissionData</a:t>
            </a:r>
            <a:endParaRPr lang="en-SG" sz="1200" b="1" dirty="0"/>
          </a:p>
        </p:txBody>
      </p:sp>
      <p:sp>
        <p:nvSpPr>
          <p:cNvPr id="286" name="Flowchart: Decision 285"/>
          <p:cNvSpPr/>
          <p:nvPr/>
        </p:nvSpPr>
        <p:spPr>
          <a:xfrm rot="5400000">
            <a:off x="3695577" y="2712594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Elbow Connector 186"/>
          <p:cNvCxnSpPr>
            <a:stCxn id="286" idx="3"/>
            <a:endCxn id="285" idx="1"/>
          </p:cNvCxnSpPr>
          <p:nvPr/>
        </p:nvCxnSpPr>
        <p:spPr>
          <a:xfrm rot="16200000" flipH="1">
            <a:off x="3720411" y="2916359"/>
            <a:ext cx="279997" cy="1772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8" name="TextBox 287"/>
          <p:cNvSpPr txBox="1"/>
          <p:nvPr/>
        </p:nvSpPr>
        <p:spPr>
          <a:xfrm>
            <a:off x="3746110" y="2899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078674" y="407828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InstructorData</a:t>
            </a:r>
            <a:endParaRPr lang="en-SG" sz="1600" b="1" dirty="0"/>
          </a:p>
        </p:txBody>
      </p:sp>
      <p:sp>
        <p:nvSpPr>
          <p:cNvPr id="290" name="Rectangle 289"/>
          <p:cNvSpPr/>
          <p:nvPr/>
        </p:nvSpPr>
        <p:spPr>
          <a:xfrm>
            <a:off x="6396484" y="1117970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291" name="Flowchart: Decision 290"/>
          <p:cNvSpPr/>
          <p:nvPr/>
        </p:nvSpPr>
        <p:spPr>
          <a:xfrm rot="5400000">
            <a:off x="6223130" y="1206986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Elbow Connector 190"/>
          <p:cNvCxnSpPr>
            <a:stCxn id="291" idx="1"/>
          </p:cNvCxnSpPr>
          <p:nvPr/>
        </p:nvCxnSpPr>
        <p:spPr>
          <a:xfrm rot="16200000" flipV="1">
            <a:off x="6051372" y="959028"/>
            <a:ext cx="444987" cy="50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94" name="Rectangle 293"/>
          <p:cNvSpPr/>
          <p:nvPr/>
        </p:nvSpPr>
        <p:spPr>
          <a:xfrm>
            <a:off x="6781800" y="179863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295" name="TextBox 294"/>
          <p:cNvSpPr txBox="1"/>
          <p:nvPr/>
        </p:nvSpPr>
        <p:spPr>
          <a:xfrm>
            <a:off x="6557516" y="17219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6" name="Flowchart: Decision 295"/>
          <p:cNvSpPr/>
          <p:nvPr/>
        </p:nvSpPr>
        <p:spPr>
          <a:xfrm rot="5400000">
            <a:off x="6477000" y="14938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Elbow Connector 196"/>
          <p:cNvCxnSpPr>
            <a:stCxn id="296" idx="3"/>
            <a:endCxn id="294" idx="1"/>
          </p:cNvCxnSpPr>
          <p:nvPr/>
        </p:nvCxnSpPr>
        <p:spPr>
          <a:xfrm rot="16200000" flipH="1">
            <a:off x="6500858" y="1698579"/>
            <a:ext cx="333285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98" name="Rectangle 297"/>
          <p:cNvSpPr/>
          <p:nvPr/>
        </p:nvSpPr>
        <p:spPr>
          <a:xfrm>
            <a:off x="6781806" y="240823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cxnSp>
        <p:nvCxnSpPr>
          <p:cNvPr id="299" name="Elbow Connector 186"/>
          <p:cNvCxnSpPr>
            <a:stCxn id="296" idx="3"/>
            <a:endCxn id="298" idx="1"/>
          </p:cNvCxnSpPr>
          <p:nvPr/>
        </p:nvCxnSpPr>
        <p:spPr>
          <a:xfrm rot="16200000" flipH="1">
            <a:off x="6196061" y="2003376"/>
            <a:ext cx="942885" cy="2286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0" name="TextBox 299"/>
          <p:cNvSpPr txBox="1"/>
          <p:nvPr/>
        </p:nvSpPr>
        <p:spPr>
          <a:xfrm>
            <a:off x="6553206" y="23168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162806" y="3046032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sp>
        <p:nvSpPr>
          <p:cNvPr id="302" name="Flowchart: Decision 301"/>
          <p:cNvSpPr/>
          <p:nvPr/>
        </p:nvSpPr>
        <p:spPr>
          <a:xfrm rot="5400000">
            <a:off x="6858000" y="27892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Elbow Connector 186"/>
          <p:cNvCxnSpPr>
            <a:stCxn id="302" idx="3"/>
            <a:endCxn id="301" idx="1"/>
          </p:cNvCxnSpPr>
          <p:nvPr/>
        </p:nvCxnSpPr>
        <p:spPr>
          <a:xfrm rot="16200000" flipH="1">
            <a:off x="6905863" y="2969974"/>
            <a:ext cx="285280" cy="2286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4" name="TextBox 303"/>
          <p:cNvSpPr txBox="1"/>
          <p:nvPr/>
        </p:nvSpPr>
        <p:spPr>
          <a:xfrm>
            <a:off x="6934205" y="294163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914400" y="460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653643" y="62399"/>
            <a:ext cx="4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5042654" y="623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90601" y="1525751"/>
            <a:ext cx="1219198" cy="272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InstructorData</a:t>
            </a:r>
            <a:endParaRPr lang="en-SG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70070" y="1418268"/>
            <a:ext cx="1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77900" y="1971417"/>
            <a:ext cx="1231899" cy="272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StudentData</a:t>
            </a:r>
            <a:endParaRPr lang="en-SG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0070" y="1886345"/>
            <a:ext cx="1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5" name="Elbow Connector 187"/>
          <p:cNvCxnSpPr>
            <a:stCxn id="263" idx="3"/>
            <a:endCxn id="61" idx="1"/>
          </p:cNvCxnSpPr>
          <p:nvPr/>
        </p:nvCxnSpPr>
        <p:spPr>
          <a:xfrm rot="16200000" flipH="1">
            <a:off x="487322" y="1158914"/>
            <a:ext cx="625557" cy="3810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977900" y="2355752"/>
            <a:ext cx="1231899" cy="272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CourseData</a:t>
            </a:r>
            <a:endParaRPr lang="en-SG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0070" y="2260985"/>
            <a:ext cx="1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77900" y="3055310"/>
            <a:ext cx="1231900" cy="272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SubmissionData</a:t>
            </a:r>
            <a:endParaRPr lang="en-SG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6045" y="2958864"/>
            <a:ext cx="1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7900" y="2714182"/>
            <a:ext cx="1231900" cy="272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EvaluationData</a:t>
            </a:r>
            <a:endParaRPr lang="en-SG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70069" y="2620875"/>
            <a:ext cx="1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0" name="Elbow Connector 193"/>
          <p:cNvCxnSpPr/>
          <p:nvPr/>
        </p:nvCxnSpPr>
        <p:spPr>
          <a:xfrm flipV="1">
            <a:off x="609602" y="2501475"/>
            <a:ext cx="354273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85" name="Elbow Connector 193"/>
          <p:cNvCxnSpPr/>
          <p:nvPr/>
        </p:nvCxnSpPr>
        <p:spPr>
          <a:xfrm rot="16200000" flipH="1">
            <a:off x="-97776" y="1791733"/>
            <a:ext cx="1775337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8" name="Elbow Connector 196"/>
          <p:cNvCxnSpPr>
            <a:stCxn id="263" idx="3"/>
            <a:endCxn id="72" idx="1"/>
          </p:cNvCxnSpPr>
          <p:nvPr/>
        </p:nvCxnSpPr>
        <p:spPr>
          <a:xfrm rot="16200000" flipH="1">
            <a:off x="-283808" y="1930045"/>
            <a:ext cx="2155116" cy="368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6" name="TextBox 105"/>
          <p:cNvSpPr txBox="1"/>
          <p:nvPr/>
        </p:nvSpPr>
        <p:spPr>
          <a:xfrm>
            <a:off x="6023105" y="76959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143269" y="429382"/>
            <a:ext cx="1365941" cy="318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AccountData</a:t>
            </a:r>
            <a:endParaRPr lang="en-SG" sz="1600" b="1" dirty="0"/>
          </a:p>
        </p:txBody>
      </p:sp>
      <p:sp>
        <p:nvSpPr>
          <p:cNvPr id="112" name="Flowchart: Decision 111"/>
          <p:cNvSpPr/>
          <p:nvPr/>
        </p:nvSpPr>
        <p:spPr>
          <a:xfrm rot="5400000">
            <a:off x="6978958" y="512512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90"/>
          <p:cNvCxnSpPr>
            <a:stCxn id="112" idx="2"/>
            <a:endCxn id="289" idx="3"/>
          </p:cNvCxnSpPr>
          <p:nvPr/>
        </p:nvCxnSpPr>
        <p:spPr>
          <a:xfrm rot="10800000" flipV="1">
            <a:off x="6629400" y="588711"/>
            <a:ext cx="34955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3" name="TextBox 122"/>
          <p:cNvSpPr txBox="1"/>
          <p:nvPr/>
        </p:nvSpPr>
        <p:spPr>
          <a:xfrm>
            <a:off x="6619428" y="38791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Tan How Cheng Kenny</cp:lastModifiedBy>
  <cp:revision>24</cp:revision>
  <dcterms:created xsi:type="dcterms:W3CDTF">2006-08-16T00:00:00Z</dcterms:created>
  <dcterms:modified xsi:type="dcterms:W3CDTF">2013-01-15T05:46:45Z</dcterms:modified>
</cp:coreProperties>
</file>