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59" d="100"/>
          <a:sy n="259" d="100"/>
        </p:scale>
        <p:origin x="-2232" y="5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todelete\photo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3" b="100000" l="4643" r="92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77" y="331986"/>
            <a:ext cx="3951881" cy="23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2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AutoShape 6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AutoShape 8" descr="https://mail.google.com/mail/u/0/?ui=2&amp;ik=852c6e7cf7&amp;view=att&amp;th=14158dc858c6226b&amp;attid=0.1&amp;disp=emb&amp;zw&amp;atsh=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Displaying shawn_image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4" descr="Displaying shawn_image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4" name="AutoShape 6" descr="Displaying shawn_image.jp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3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Chatura Rajapakse</cp:lastModifiedBy>
  <cp:revision>20</cp:revision>
  <dcterms:created xsi:type="dcterms:W3CDTF">2012-08-20T09:22:23Z</dcterms:created>
  <dcterms:modified xsi:type="dcterms:W3CDTF">2014-01-20T05:45:53Z</dcterms:modified>
</cp:coreProperties>
</file>