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>
      <p:cViewPr varScale="1">
        <p:scale>
          <a:sx n="117" d="100"/>
          <a:sy n="117" d="100"/>
        </p:scale>
        <p:origin x="-102" y="-330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1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6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54"/>
          <p:cNvSpPr/>
          <p:nvPr/>
        </p:nvSpPr>
        <p:spPr>
          <a:xfrm>
            <a:off x="582874" y="1719308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56" name="Rectangle 255"/>
          <p:cNvSpPr/>
          <p:nvPr/>
        </p:nvSpPr>
        <p:spPr>
          <a:xfrm>
            <a:off x="582874" y="121920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257" name="Rectangle 256"/>
          <p:cNvSpPr/>
          <p:nvPr/>
        </p:nvSpPr>
        <p:spPr>
          <a:xfrm>
            <a:off x="582874" y="2719524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EvaluationAttributes</a:t>
            </a:r>
            <a:endParaRPr lang="en-SG" sz="1600" b="1" dirty="0"/>
          </a:p>
        </p:txBody>
      </p:sp>
      <p:sp>
        <p:nvSpPr>
          <p:cNvPr id="258" name="Rectangle 257"/>
          <p:cNvSpPr/>
          <p:nvPr/>
        </p:nvSpPr>
        <p:spPr>
          <a:xfrm>
            <a:off x="582874" y="3219630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SubmissionAttributes</a:t>
            </a:r>
            <a:endParaRPr lang="en-SG" sz="1600" b="1" dirty="0"/>
          </a:p>
        </p:txBody>
      </p:sp>
      <p:sp>
        <p:nvSpPr>
          <p:cNvPr id="259" name="Rectangle 258"/>
          <p:cNvSpPr/>
          <p:nvPr/>
        </p:nvSpPr>
        <p:spPr>
          <a:xfrm>
            <a:off x="582874" y="2219416"/>
            <a:ext cx="20079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261" name="Rectangle 260"/>
          <p:cNvSpPr/>
          <p:nvPr/>
        </p:nvSpPr>
        <p:spPr>
          <a:xfrm>
            <a:off x="3352793" y="1942636"/>
            <a:ext cx="2299249" cy="354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EvaluationDetailsBundle</a:t>
            </a:r>
            <a:endParaRPr lang="en-SG" sz="1600" b="1" dirty="0"/>
          </a:p>
        </p:txBody>
      </p:sp>
      <p:sp>
        <p:nvSpPr>
          <p:cNvPr id="262" name="Rectangle 261"/>
          <p:cNvSpPr/>
          <p:nvPr/>
        </p:nvSpPr>
        <p:spPr>
          <a:xfrm>
            <a:off x="76200" y="457200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263" name="Flowchart: Decision 262"/>
          <p:cNvSpPr/>
          <p:nvPr/>
        </p:nvSpPr>
        <p:spPr>
          <a:xfrm rot="5400000">
            <a:off x="152400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Elbow Connector 186"/>
          <p:cNvCxnSpPr>
            <a:stCxn id="263" idx="3"/>
            <a:endCxn id="256" idx="1"/>
          </p:cNvCxnSpPr>
          <p:nvPr/>
        </p:nvCxnSpPr>
        <p:spPr>
          <a:xfrm rot="16200000" flipH="1">
            <a:off x="200995" y="1018205"/>
            <a:ext cx="40948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5" name="Elbow Connector 187"/>
          <p:cNvCxnSpPr>
            <a:stCxn id="263" idx="3"/>
            <a:endCxn id="255" idx="1"/>
          </p:cNvCxnSpPr>
          <p:nvPr/>
        </p:nvCxnSpPr>
        <p:spPr>
          <a:xfrm rot="16200000" flipH="1">
            <a:off x="-49059" y="1268259"/>
            <a:ext cx="909593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6" name="Elbow Connector 190"/>
          <p:cNvCxnSpPr>
            <a:stCxn id="263" idx="3"/>
            <a:endCxn id="259" idx="1"/>
          </p:cNvCxnSpPr>
          <p:nvPr/>
        </p:nvCxnSpPr>
        <p:spPr>
          <a:xfrm rot="16200000" flipH="1">
            <a:off x="-299113" y="1518313"/>
            <a:ext cx="1409701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7" name="Elbow Connector 193"/>
          <p:cNvCxnSpPr>
            <a:stCxn id="263" idx="3"/>
            <a:endCxn id="257" idx="1"/>
          </p:cNvCxnSpPr>
          <p:nvPr/>
        </p:nvCxnSpPr>
        <p:spPr>
          <a:xfrm rot="16200000" flipH="1">
            <a:off x="-549167" y="1768367"/>
            <a:ext cx="1909809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8" name="Elbow Connector 196"/>
          <p:cNvCxnSpPr>
            <a:stCxn id="263" idx="3"/>
            <a:endCxn id="258" idx="1"/>
          </p:cNvCxnSpPr>
          <p:nvPr/>
        </p:nvCxnSpPr>
        <p:spPr>
          <a:xfrm rot="16200000" flipH="1">
            <a:off x="-799220" y="2018420"/>
            <a:ext cx="2409915" cy="354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9" name="TextBox 268"/>
          <p:cNvSpPr txBox="1"/>
          <p:nvPr/>
        </p:nvSpPr>
        <p:spPr>
          <a:xfrm>
            <a:off x="381005" y="113403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7555" y="16344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58590" y="21349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8590" y="2635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45140" y="3135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743200" y="457200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CourseDetailsBundle</a:t>
            </a:r>
            <a:endParaRPr lang="en-SG" sz="1600" b="1" dirty="0"/>
          </a:p>
        </p:txBody>
      </p:sp>
      <p:sp>
        <p:nvSpPr>
          <p:cNvPr id="275" name="Flowchart: Decision 274"/>
          <p:cNvSpPr/>
          <p:nvPr/>
        </p:nvSpPr>
        <p:spPr>
          <a:xfrm rot="5400000">
            <a:off x="2819395" y="8382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Elbow Connector 186"/>
          <p:cNvCxnSpPr>
            <a:endCxn id="76" idx="1"/>
          </p:cNvCxnSpPr>
          <p:nvPr/>
        </p:nvCxnSpPr>
        <p:spPr>
          <a:xfrm rot="16200000" flipH="1">
            <a:off x="2888735" y="1163956"/>
            <a:ext cx="262218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78" name="Rectangle 277"/>
          <p:cNvSpPr/>
          <p:nvPr/>
        </p:nvSpPr>
        <p:spPr>
          <a:xfrm>
            <a:off x="3698293" y="3219630"/>
            <a:ext cx="22453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279" name="Flowchart: Decision 278"/>
          <p:cNvSpPr/>
          <p:nvPr/>
        </p:nvSpPr>
        <p:spPr>
          <a:xfrm rot="5400000">
            <a:off x="3428937" y="2964725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Elbow Connector 186"/>
          <p:cNvCxnSpPr>
            <a:stCxn id="279" idx="3"/>
            <a:endCxn id="278" idx="1"/>
          </p:cNvCxnSpPr>
          <p:nvPr/>
        </p:nvCxnSpPr>
        <p:spPr>
          <a:xfrm rot="16200000" flipH="1">
            <a:off x="3460020" y="3162242"/>
            <a:ext cx="283390" cy="193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1" name="TextBox 280"/>
          <p:cNvSpPr txBox="1"/>
          <p:nvPr/>
        </p:nvSpPr>
        <p:spPr>
          <a:xfrm>
            <a:off x="3505142" y="303118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3" name="Elbow Connector 186"/>
          <p:cNvCxnSpPr>
            <a:stCxn id="275" idx="3"/>
            <a:endCxn id="261" idx="1"/>
          </p:cNvCxnSpPr>
          <p:nvPr/>
        </p:nvCxnSpPr>
        <p:spPr>
          <a:xfrm rot="16200000" flipH="1">
            <a:off x="2559517" y="1326678"/>
            <a:ext cx="1129354" cy="457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4" name="TextBox 283"/>
          <p:cNvSpPr txBox="1"/>
          <p:nvPr/>
        </p:nvSpPr>
        <p:spPr>
          <a:xfrm>
            <a:off x="3124200" y="179129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0960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3048000" y="11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646364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144094" y="1238430"/>
            <a:ext cx="188510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916282" y="10638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52794" y="2593501"/>
            <a:ext cx="2286000" cy="352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TeamDetailsBundle</a:t>
            </a:r>
            <a:endParaRPr lang="en-SG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24200" y="243954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8" name="Elbow Connector 186"/>
          <p:cNvCxnSpPr>
            <a:stCxn id="275" idx="3"/>
            <a:endCxn id="86" idx="1"/>
          </p:cNvCxnSpPr>
          <p:nvPr/>
        </p:nvCxnSpPr>
        <p:spPr>
          <a:xfrm rot="16200000" flipH="1">
            <a:off x="2234739" y="1651455"/>
            <a:ext cx="1778911" cy="4571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6" name="Rectangle 95"/>
          <p:cNvSpPr/>
          <p:nvPr/>
        </p:nvSpPr>
        <p:spPr>
          <a:xfrm>
            <a:off x="5930234" y="1393280"/>
            <a:ext cx="2223166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TeamResultsBundle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5535880" y="460890"/>
            <a:ext cx="2312726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EvaluationResultsBundle</a:t>
            </a:r>
            <a:endParaRPr lang="en-SG" sz="1600" b="1" dirty="0"/>
          </a:p>
        </p:txBody>
      </p:sp>
      <p:sp>
        <p:nvSpPr>
          <p:cNvPr id="98" name="Flowchart: Decision 97"/>
          <p:cNvSpPr/>
          <p:nvPr/>
        </p:nvSpPr>
        <p:spPr>
          <a:xfrm rot="5400000">
            <a:off x="5612075" y="84189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186"/>
          <p:cNvCxnSpPr>
            <a:stCxn id="98" idx="3"/>
            <a:endCxn id="102" idx="1"/>
          </p:cNvCxnSpPr>
          <p:nvPr/>
        </p:nvCxnSpPr>
        <p:spPr>
          <a:xfrm rot="16200000" flipH="1">
            <a:off x="5759189" y="923375"/>
            <a:ext cx="106671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0" name="Elbow Connector 186"/>
          <p:cNvCxnSpPr>
            <a:stCxn id="98" idx="3"/>
            <a:endCxn id="96" idx="1"/>
          </p:cNvCxnSpPr>
          <p:nvPr/>
        </p:nvCxnSpPr>
        <p:spPr>
          <a:xfrm rot="16200000" flipH="1">
            <a:off x="5519317" y="1163247"/>
            <a:ext cx="579875" cy="2419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5701640" y="13224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936774" y="920076"/>
            <a:ext cx="221662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EvaluationAttributes</a:t>
            </a:r>
            <a:endParaRPr lang="en-SG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14882" y="81490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Flowchart: Decision 108"/>
          <p:cNvSpPr/>
          <p:nvPr/>
        </p:nvSpPr>
        <p:spPr>
          <a:xfrm rot="5400000">
            <a:off x="6076101" y="1754500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160714" y="177961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8" name="Elbow Connector 186"/>
          <p:cNvCxnSpPr>
            <a:stCxn id="117" idx="3"/>
            <a:endCxn id="119" idx="1"/>
          </p:cNvCxnSpPr>
          <p:nvPr/>
        </p:nvCxnSpPr>
        <p:spPr>
          <a:xfrm rot="16200000" flipH="1">
            <a:off x="6611036" y="2345782"/>
            <a:ext cx="162397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9" name="Rectangle 118"/>
          <p:cNvSpPr/>
          <p:nvPr/>
        </p:nvSpPr>
        <p:spPr>
          <a:xfrm>
            <a:off x="6816484" y="2408446"/>
            <a:ext cx="2294860" cy="285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588672" y="228325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2" name="Elbow Connector 186"/>
          <p:cNvCxnSpPr>
            <a:stCxn id="117" idx="3"/>
            <a:endCxn id="123" idx="1"/>
          </p:cNvCxnSpPr>
          <p:nvPr/>
        </p:nvCxnSpPr>
        <p:spPr>
          <a:xfrm rot="16200000" flipH="1">
            <a:off x="6384760" y="2572058"/>
            <a:ext cx="614948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>
            <a:off x="6816484" y="2786344"/>
            <a:ext cx="2294860" cy="434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Submission</a:t>
            </a:r>
            <a:r>
              <a:rPr lang="en-US" sz="1600" b="1" dirty="0" err="1" smtClean="0"/>
              <a:t>Attributes</a:t>
            </a:r>
            <a:endParaRPr lang="en-SG" sz="1600" b="1" dirty="0"/>
          </a:p>
        </p:txBody>
      </p:sp>
      <p:sp>
        <p:nvSpPr>
          <p:cNvPr id="132" name="Rectangle 131"/>
          <p:cNvSpPr/>
          <p:nvPr/>
        </p:nvSpPr>
        <p:spPr>
          <a:xfrm>
            <a:off x="6825344" y="3333530"/>
            <a:ext cx="2286000" cy="245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StudentResultsSummary</a:t>
            </a:r>
            <a:endParaRPr lang="en-SG" sz="1600" b="1" dirty="0"/>
          </a:p>
        </p:txBody>
      </p:sp>
      <p:cxnSp>
        <p:nvCxnSpPr>
          <p:cNvPr id="135" name="Elbow Connector 186"/>
          <p:cNvCxnSpPr/>
          <p:nvPr/>
        </p:nvCxnSpPr>
        <p:spPr>
          <a:xfrm rot="16200000" flipH="1">
            <a:off x="6394468" y="2752348"/>
            <a:ext cx="582292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6" name="Elbow Connector 186"/>
          <p:cNvCxnSpPr/>
          <p:nvPr/>
        </p:nvCxnSpPr>
        <p:spPr>
          <a:xfrm rot="16200000" flipH="1">
            <a:off x="6394468" y="2427838"/>
            <a:ext cx="582292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0" name="Elbow Connector 186"/>
          <p:cNvCxnSpPr>
            <a:stCxn id="109" idx="3"/>
            <a:endCxn id="111" idx="1"/>
          </p:cNvCxnSpPr>
          <p:nvPr/>
        </p:nvCxnSpPr>
        <p:spPr>
          <a:xfrm rot="16200000" flipH="1">
            <a:off x="6198665" y="1860535"/>
            <a:ext cx="155770" cy="248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1" name="Rectangle 110"/>
          <p:cNvSpPr/>
          <p:nvPr/>
        </p:nvSpPr>
        <p:spPr>
          <a:xfrm>
            <a:off x="6400800" y="1881785"/>
            <a:ext cx="20574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StudentResultsBundle</a:t>
            </a:r>
            <a:endParaRPr lang="en-SG" sz="1600" b="1" dirty="0"/>
          </a:p>
        </p:txBody>
      </p:sp>
      <p:sp>
        <p:nvSpPr>
          <p:cNvPr id="117" name="Flowchart: Decision 116"/>
          <p:cNvSpPr/>
          <p:nvPr/>
        </p:nvSpPr>
        <p:spPr>
          <a:xfrm rot="5400000">
            <a:off x="6491785" y="2236434"/>
            <a:ext cx="152400" cy="1524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Elbow Connector 186"/>
          <p:cNvCxnSpPr>
            <a:stCxn id="117" idx="3"/>
            <a:endCxn id="132" idx="1"/>
          </p:cNvCxnSpPr>
          <p:nvPr/>
        </p:nvCxnSpPr>
        <p:spPr>
          <a:xfrm rot="16200000" flipH="1">
            <a:off x="6162972" y="2793846"/>
            <a:ext cx="1067385" cy="2573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1" name="TextBox 140"/>
          <p:cNvSpPr txBox="1"/>
          <p:nvPr/>
        </p:nvSpPr>
        <p:spPr>
          <a:xfrm>
            <a:off x="6597594" y="316407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93422" y="25935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24</cp:revision>
  <dcterms:created xsi:type="dcterms:W3CDTF">2006-08-16T00:00:00Z</dcterms:created>
  <dcterms:modified xsi:type="dcterms:W3CDTF">2013-05-18T03:55:49Z</dcterms:modified>
</cp:coreProperties>
</file>