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5/7/2013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295400" y="110384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131864" y="338912"/>
            <a:ext cx="2258240" cy="2236150"/>
            <a:chOff x="-828261" y="1447800"/>
            <a:chExt cx="1971261" cy="2497536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828261" y="1524001"/>
              <a:ext cx="1971261" cy="2421335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814666" y="304800"/>
            <a:ext cx="2576735" cy="4637306"/>
            <a:chOff x="-1433735" y="1447800"/>
            <a:chExt cx="2576735" cy="4637306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433735" y="1523999"/>
              <a:ext cx="2576734" cy="45611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131864" y="2667000"/>
            <a:ext cx="2258241" cy="2275106"/>
            <a:chOff x="-613964" y="1447800"/>
            <a:chExt cx="1756964" cy="227510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613964" y="1523999"/>
              <a:ext cx="1756963" cy="21989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131864" y="51053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7924800" y="1103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382000" y="-228600"/>
            <a:ext cx="609600" cy="716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814665" y="304800"/>
            <a:ext cx="2576735" cy="4637306"/>
            <a:chOff x="-1433735" y="1447800"/>
            <a:chExt cx="2576735" cy="4637306"/>
          </a:xfrm>
          <a:solidFill>
            <a:schemeClr val="bg1"/>
          </a:solidFill>
        </p:grpSpPr>
        <p:sp>
          <p:nvSpPr>
            <p:cNvPr id="129" name="Rectangle 128"/>
            <p:cNvSpPr/>
            <p:nvPr/>
          </p:nvSpPr>
          <p:spPr>
            <a:xfrm>
              <a:off x="-1433735" y="1523999"/>
              <a:ext cx="2576734" cy="4561107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smtClean="0">
                  <a:solidFill>
                    <a:srgbClr val="7030A0"/>
                  </a:solidFill>
                </a:rPr>
                <a:t>logic::core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31" name="Straight Arrow Connector 130"/>
          <p:cNvCxnSpPr/>
          <p:nvPr/>
        </p:nvCxnSpPr>
        <p:spPr>
          <a:xfrm flipV="1">
            <a:off x="1143000" y="1600199"/>
            <a:ext cx="990600" cy="96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388853" y="1600200"/>
            <a:ext cx="1676400" cy="506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133" name="Rectangle 132"/>
          <p:cNvSpPr/>
          <p:nvPr/>
        </p:nvSpPr>
        <p:spPr>
          <a:xfrm>
            <a:off x="5486400" y="3429000"/>
            <a:ext cx="1676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134" name="Rectangle 133"/>
          <p:cNvSpPr/>
          <p:nvPr/>
        </p:nvSpPr>
        <p:spPr>
          <a:xfrm rot="16200000">
            <a:off x="2696519" y="3710076"/>
            <a:ext cx="1619498" cy="455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1824774" y="3728533"/>
            <a:ext cx="1645397" cy="418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36" name="Isosceles Triangle 135"/>
          <p:cNvSpPr/>
          <p:nvPr/>
        </p:nvSpPr>
        <p:spPr>
          <a:xfrm>
            <a:off x="3368156" y="213360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7" name="Elbow Connector 136"/>
          <p:cNvCxnSpPr>
            <a:stCxn id="136" idx="3"/>
            <a:endCxn id="134" idx="3"/>
          </p:cNvCxnSpPr>
          <p:nvPr/>
        </p:nvCxnSpPr>
        <p:spPr>
          <a:xfrm rot="5400000">
            <a:off x="3123440" y="2745029"/>
            <a:ext cx="76565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8" name="Straight Arrow Connector 137"/>
          <p:cNvCxnSpPr>
            <a:endCxn id="134" idx="0"/>
          </p:cNvCxnSpPr>
          <p:nvPr/>
        </p:nvCxnSpPr>
        <p:spPr>
          <a:xfrm flipV="1">
            <a:off x="2895600" y="3937608"/>
            <a:ext cx="38313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9" name="Straight Arrow Connector 138"/>
          <p:cNvCxnSpPr>
            <a:endCxn id="135" idx="0"/>
          </p:cNvCxnSpPr>
          <p:nvPr/>
        </p:nvCxnSpPr>
        <p:spPr>
          <a:xfrm flipV="1">
            <a:off x="1143000" y="3937606"/>
            <a:ext cx="1295400" cy="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362200" y="5486400"/>
            <a:ext cx="19050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Automated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142" name="Rectangle 141"/>
          <p:cNvSpPr/>
          <p:nvPr/>
        </p:nvSpPr>
        <p:spPr>
          <a:xfrm>
            <a:off x="5231051" y="5334000"/>
            <a:ext cx="203892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43" name="Straight Arrow Connector 142"/>
          <p:cNvCxnSpPr>
            <a:endCxn id="129" idx="2"/>
          </p:cNvCxnSpPr>
          <p:nvPr/>
        </p:nvCxnSpPr>
        <p:spPr>
          <a:xfrm flipV="1">
            <a:off x="6103032" y="4942106"/>
            <a:ext cx="0" cy="2394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45" name="Rectangle 144"/>
          <p:cNvSpPr/>
          <p:nvPr/>
        </p:nvSpPr>
        <p:spPr>
          <a:xfrm>
            <a:off x="5473936" y="3811488"/>
            <a:ext cx="1688863" cy="303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4419600" y="1614992"/>
            <a:ext cx="420167" cy="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7" name="TextBox 146"/>
          <p:cNvSpPr txBox="1"/>
          <p:nvPr/>
        </p:nvSpPr>
        <p:spPr>
          <a:xfrm>
            <a:off x="523775" y="1447800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2400" y="37338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3753490" y="4455013"/>
            <a:ext cx="41713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554908" y="60960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657600" y="64876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3753490" y="3962400"/>
            <a:ext cx="1720446" cy="2233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53" name="Rectangle 152"/>
          <p:cNvSpPr/>
          <p:nvPr/>
        </p:nvSpPr>
        <p:spPr>
          <a:xfrm>
            <a:off x="5476875" y="1019172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InstructorsLogic</a:t>
            </a:r>
            <a:endParaRPr lang="en-SG" sz="1600" b="1" dirty="0"/>
          </a:p>
        </p:txBody>
      </p:sp>
      <p:sp>
        <p:nvSpPr>
          <p:cNvPr id="154" name="Rectangle 153"/>
          <p:cNvSpPr/>
          <p:nvPr/>
        </p:nvSpPr>
        <p:spPr>
          <a:xfrm>
            <a:off x="5476875" y="1365138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StudentsLogic</a:t>
            </a:r>
            <a:endParaRPr lang="en-SG" sz="1600" b="1" dirty="0"/>
          </a:p>
        </p:txBody>
      </p:sp>
      <p:sp>
        <p:nvSpPr>
          <p:cNvPr id="155" name="Rectangle 154"/>
          <p:cNvSpPr/>
          <p:nvPr/>
        </p:nvSpPr>
        <p:spPr>
          <a:xfrm>
            <a:off x="5476875" y="2057069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EvaluationsLogic</a:t>
            </a:r>
            <a:endParaRPr lang="en-SG" sz="1600" b="1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7153275" y="149003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7162800" y="1123675"/>
            <a:ext cx="7715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4825619" y="4338026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Rectangle 158"/>
          <p:cNvSpPr/>
          <p:nvPr/>
        </p:nvSpPr>
        <p:spPr>
          <a:xfrm>
            <a:off x="5476875" y="674781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AccountsLogic</a:t>
            </a:r>
            <a:endParaRPr lang="en-SG" sz="1600" b="1" dirty="0"/>
          </a:p>
        </p:txBody>
      </p:sp>
      <p:sp>
        <p:nvSpPr>
          <p:cNvPr id="160" name="Rectangle 159"/>
          <p:cNvSpPr/>
          <p:nvPr/>
        </p:nvSpPr>
        <p:spPr>
          <a:xfrm>
            <a:off x="5476875" y="1711104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CoursesLogic</a:t>
            </a:r>
            <a:endParaRPr lang="en-SG" sz="1600" b="1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7153275" y="811941"/>
            <a:ext cx="74525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153275" y="1829862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153275" y="2169696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476875" y="2422829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SubmissionsLogic</a:t>
            </a:r>
            <a:endParaRPr lang="en-SG" sz="1600" b="1" dirty="0"/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7153275" y="2535456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2388853" y="838200"/>
            <a:ext cx="1676400" cy="506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GateKeeper</a:t>
            </a:r>
            <a:endParaRPr lang="en-SG" sz="1600" b="1" dirty="0"/>
          </a:p>
        </p:txBody>
      </p:sp>
      <p:sp>
        <p:nvSpPr>
          <p:cNvPr id="168" name="Rectangle 167"/>
          <p:cNvSpPr/>
          <p:nvPr/>
        </p:nvSpPr>
        <p:spPr>
          <a:xfrm>
            <a:off x="5486399" y="2773680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…….. Logic</a:t>
            </a:r>
            <a:endParaRPr lang="en-SG" sz="1600" b="1" dirty="0"/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7162800" y="2892611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5174670" y="5394036"/>
            <a:ext cx="203892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>
            <a:off x="5105400" y="5440220"/>
            <a:ext cx="2038928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172" name="Isosceles Triangle 171"/>
          <p:cNvSpPr/>
          <p:nvPr/>
        </p:nvSpPr>
        <p:spPr>
          <a:xfrm rot="16200000">
            <a:off x="4278524" y="5631871"/>
            <a:ext cx="276225" cy="2286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2" name="Straight Connector 11"/>
          <p:cNvCxnSpPr>
            <a:stCxn id="172" idx="3"/>
          </p:cNvCxnSpPr>
          <p:nvPr/>
        </p:nvCxnSpPr>
        <p:spPr>
          <a:xfrm>
            <a:off x="4530937" y="5746171"/>
            <a:ext cx="574463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29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40</cp:revision>
  <dcterms:created xsi:type="dcterms:W3CDTF">2006-08-16T00:00:00Z</dcterms:created>
  <dcterms:modified xsi:type="dcterms:W3CDTF">2013-07-05T11:39:51Z</dcterms:modified>
</cp:coreProperties>
</file>