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18/5/2013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295400" y="1103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1864" y="338912"/>
            <a:ext cx="2258240" cy="2236150"/>
            <a:chOff x="-828261" y="1447800"/>
            <a:chExt cx="1971261" cy="2497536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828261" y="1524001"/>
              <a:ext cx="1971261" cy="2421335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814665" y="304800"/>
            <a:ext cx="2576735" cy="4637306"/>
            <a:chOff x="-1433735" y="1447800"/>
            <a:chExt cx="2576735" cy="4637306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433735" y="1523999"/>
              <a:ext cx="2576734" cy="45611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131862" y="2667000"/>
            <a:ext cx="2258241" cy="2275106"/>
            <a:chOff x="-613964" y="1447800"/>
            <a:chExt cx="1756964" cy="227510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613964" y="1523999"/>
              <a:ext cx="1756963" cy="21989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131864" y="51053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7924800" y="1103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382000" y="-228600"/>
            <a:ext cx="609600" cy="716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14665" y="304800"/>
            <a:ext cx="2576735" cy="4637306"/>
            <a:chOff x="-1433735" y="1447800"/>
            <a:chExt cx="2576735" cy="463730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1433735" y="1523999"/>
              <a:ext cx="2576734" cy="45611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endCxn id="84" idx="0"/>
          </p:cNvCxnSpPr>
          <p:nvPr/>
        </p:nvCxnSpPr>
        <p:spPr>
          <a:xfrm flipV="1">
            <a:off x="1143000" y="1600200"/>
            <a:ext cx="1295402" cy="962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rot="16200000">
            <a:off x="2262339" y="938062"/>
            <a:ext cx="1676400" cy="1324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5486400" y="3633652"/>
            <a:ext cx="1676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 rot="16200000">
            <a:off x="2696519" y="3710076"/>
            <a:ext cx="1619498" cy="455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 rot="16200000">
            <a:off x="1824774" y="3728533"/>
            <a:ext cx="1645397" cy="418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368156" y="243840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  <a:endCxn id="98" idx="3"/>
          </p:cNvCxnSpPr>
          <p:nvPr/>
        </p:nvCxnSpPr>
        <p:spPr>
          <a:xfrm rot="5400000">
            <a:off x="3275840" y="2897429"/>
            <a:ext cx="46085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endCxn id="98" idx="0"/>
          </p:cNvCxnSpPr>
          <p:nvPr/>
        </p:nvCxnSpPr>
        <p:spPr>
          <a:xfrm flipV="1">
            <a:off x="2895600" y="3937608"/>
            <a:ext cx="38313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endCxn id="99" idx="0"/>
          </p:cNvCxnSpPr>
          <p:nvPr/>
        </p:nvCxnSpPr>
        <p:spPr>
          <a:xfrm flipV="1">
            <a:off x="1143000" y="3937606"/>
            <a:ext cx="1295400" cy="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514600" y="54864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EvaluationOpening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54864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 flipV="1">
            <a:off x="3762677" y="4572000"/>
            <a:ext cx="1495125" cy="91440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659317" y="4747357"/>
            <a:ext cx="0" cy="7519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5473936" y="4016140"/>
            <a:ext cx="1688863" cy="303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3762675" y="1614992"/>
            <a:ext cx="1077092" cy="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23775" y="1447800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37338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53490" y="4455013"/>
            <a:ext cx="41713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62675" y="1219200"/>
            <a:ext cx="41621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54908" y="6096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57600" y="64876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753490" y="4167052"/>
            <a:ext cx="1720446" cy="2233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5476875" y="1715991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InstructorsLogic</a:t>
            </a:r>
            <a:endParaRPr lang="en-SG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5476875" y="2061957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StudentsLogic</a:t>
            </a:r>
            <a:endParaRPr lang="en-SG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5476875" y="2753888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EvaluationsLogic</a:t>
            </a:r>
            <a:endParaRPr lang="en-SG" sz="16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153275" y="2186849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162800" y="1820494"/>
            <a:ext cx="7715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814665" y="1143000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Rounded Rectangle 160"/>
          <p:cNvSpPr/>
          <p:nvPr/>
        </p:nvSpPr>
        <p:spPr>
          <a:xfrm>
            <a:off x="4825619" y="4338026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/>
          <p:cNvSpPr/>
          <p:nvPr/>
        </p:nvSpPr>
        <p:spPr>
          <a:xfrm>
            <a:off x="5486400" y="609600"/>
            <a:ext cx="16764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GateKeeper</a:t>
            </a:r>
            <a:endParaRPr lang="en-SG" sz="1600" b="1" dirty="0"/>
          </a:p>
        </p:txBody>
      </p:sp>
      <p:cxnSp>
        <p:nvCxnSpPr>
          <p:cNvPr id="59" name="Straight Arrow Connector 58"/>
          <p:cNvCxnSpPr>
            <a:stCxn id="55" idx="3"/>
          </p:cNvCxnSpPr>
          <p:nvPr/>
        </p:nvCxnSpPr>
        <p:spPr>
          <a:xfrm>
            <a:off x="7162800" y="8382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476875" y="1371600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AccountsLogic</a:t>
            </a:r>
            <a:endParaRPr lang="en-SG" sz="1600" b="1" dirty="0"/>
          </a:p>
        </p:txBody>
      </p:sp>
      <p:sp>
        <p:nvSpPr>
          <p:cNvPr id="60" name="Rectangle 59"/>
          <p:cNvSpPr/>
          <p:nvPr/>
        </p:nvSpPr>
        <p:spPr>
          <a:xfrm>
            <a:off x="5476875" y="2407923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CoursesLogic</a:t>
            </a:r>
            <a:endParaRPr lang="en-SG" sz="16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153275" y="1508760"/>
            <a:ext cx="74525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153275" y="2526681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153275" y="2866515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476875" y="3119648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SubmissionsLogic</a:t>
            </a:r>
            <a:endParaRPr lang="en-SG" sz="1600" b="1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7153275" y="3232275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23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37</cp:revision>
  <dcterms:created xsi:type="dcterms:W3CDTF">2006-08-16T00:00:00Z</dcterms:created>
  <dcterms:modified xsi:type="dcterms:W3CDTF">2013-05-18T01:30:10Z</dcterms:modified>
</cp:coreProperties>
</file>