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408" y="-90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6200" y="61119"/>
            <a:ext cx="2438400" cy="470357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ounded Rectangle 60"/>
          <p:cNvSpPr/>
          <p:nvPr/>
        </p:nvSpPr>
        <p:spPr>
          <a:xfrm>
            <a:off x="3505200" y="61119"/>
            <a:ext cx="4602178" cy="4476750"/>
          </a:xfrm>
          <a:prstGeom prst="roundRect">
            <a:avLst>
              <a:gd name="adj" fmla="val 32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304800" y="3242469"/>
            <a:ext cx="1524000" cy="1373381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78182" y="1109583"/>
            <a:ext cx="1219200" cy="3038832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Logic</a:t>
            </a:r>
            <a:endParaRPr lang="en-SG" sz="1600" b="1" dirty="0">
              <a:solidFill>
                <a:schemeClr val="accent4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54582" y="1109582"/>
            <a:ext cx="1143000" cy="178998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219200" y="1108869"/>
            <a:ext cx="1143000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(browser)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Common</a:t>
            </a:r>
            <a:endParaRPr lang="en-SG" sz="1600" b="1" dirty="0">
              <a:solidFill>
                <a:schemeClr val="accent5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397382" y="2103387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828800" y="3780320"/>
            <a:ext cx="334938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87582" y="645260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87782" y="647397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387982" y="647397"/>
            <a:ext cx="0" cy="46218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9" idx="1"/>
            <a:endCxn id="65" idx="3"/>
          </p:cNvCxnSpPr>
          <p:nvPr/>
        </p:nvCxnSpPr>
        <p:spPr>
          <a:xfrm flipH="1">
            <a:off x="2362200" y="1984457"/>
            <a:ext cx="1312722" cy="712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miley Face 72"/>
          <p:cNvSpPr/>
          <p:nvPr/>
        </p:nvSpPr>
        <p:spPr>
          <a:xfrm>
            <a:off x="189414" y="1593131"/>
            <a:ext cx="304800" cy="35322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33400" y="1750338"/>
            <a:ext cx="609600" cy="194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21570" y="1769744"/>
            <a:ext cx="964429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HTML, CSS, JavaScript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7171" y="3780320"/>
            <a:ext cx="1319257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JUnit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, Selenium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0582" y="248046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Java, Servlets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54125" y="3490119"/>
            <a:ext cx="1395457" cy="457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JSON over HTTP</a:t>
            </a:r>
            <a:endParaRPr lang="en-S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74922" y="1108157"/>
            <a:ext cx="969859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(server)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74923" y="1569987"/>
            <a:ext cx="889919" cy="1066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JSP,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93172" y="1432719"/>
            <a:ext cx="659628" cy="457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HTTP, AJAX</a:t>
            </a:r>
            <a:endParaRPr lang="en-S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644781" y="2023269"/>
            <a:ext cx="53340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723900" y="274716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81968" y="190896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1754" y="3051613"/>
            <a:ext cx="888228" cy="5147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JDO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GQL</a:t>
            </a:r>
            <a:endParaRPr lang="en-S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080669"/>
            <a:ext cx="4602178" cy="68402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accent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39982" y="4459889"/>
            <a:ext cx="2438400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Google App </a:t>
            </a:r>
            <a:r>
              <a:rPr lang="en-US" dirty="0" smtClean="0">
                <a:solidFill>
                  <a:schemeClr val="accent6"/>
                </a:solidFill>
              </a:rPr>
              <a:t>Engine (GAE)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833218" y="3748539"/>
            <a:ext cx="905944" cy="1015615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chemeClr val="accent6"/>
                </a:solidFill>
              </a:rPr>
              <a:t>GAE Datastore</a:t>
            </a:r>
            <a:endParaRPr lang="en-SG" sz="1600" b="1" dirty="0">
              <a:solidFill>
                <a:schemeClr val="accent6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7426082" y="2899569"/>
            <a:ext cx="12509" cy="104775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28</cp:revision>
  <dcterms:created xsi:type="dcterms:W3CDTF">2006-08-16T00:00:00Z</dcterms:created>
  <dcterms:modified xsi:type="dcterms:W3CDTF">2012-12-09T06:17:59Z</dcterms:modified>
</cp:coreProperties>
</file>