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01891-4E62-472A-98E9-95DBD40531A4}" type="datetimeFigureOut">
              <a:rPr lang="en-SG" smtClean="0"/>
              <a:pPr/>
              <a:t>24/3/2013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E55D7-9F3A-4A65-A86C-A2B1968CD5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391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E55D7-9F3A-4A65-A86C-A2B1968CD57D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83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95400" y="110383"/>
            <a:ext cx="6400800" cy="6176115"/>
          </a:xfrm>
          <a:prstGeom prst="roundRect">
            <a:avLst>
              <a:gd name="adj" fmla="val 354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 smtClean="0"/>
              <a:t>Logic</a:t>
            </a:r>
            <a:endParaRPr lang="en-SG" sz="16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2131864" y="338912"/>
            <a:ext cx="2258240" cy="2236150"/>
            <a:chOff x="-828261" y="1447800"/>
            <a:chExt cx="1971261" cy="2497536"/>
          </a:xfrm>
          <a:solidFill>
            <a:schemeClr val="bg1"/>
          </a:solidFill>
        </p:grpSpPr>
        <p:sp>
          <p:nvSpPr>
            <p:cNvPr id="13" name="Rectangle 12"/>
            <p:cNvSpPr/>
            <p:nvPr/>
          </p:nvSpPr>
          <p:spPr>
            <a:xfrm>
              <a:off x="-828261" y="1524001"/>
              <a:ext cx="1971261" cy="2421335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logic::</a:t>
              </a:r>
              <a:r>
                <a:rPr lang="en-US" sz="1400" b="1" dirty="0" err="1" smtClean="0">
                  <a:solidFill>
                    <a:srgbClr val="7030A0"/>
                  </a:solidFill>
                </a:rPr>
                <a:t>api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814665" y="304800"/>
            <a:ext cx="2576735" cy="4637306"/>
            <a:chOff x="-1433735" y="1447800"/>
            <a:chExt cx="2576735" cy="4637306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-1433735" y="1523999"/>
              <a:ext cx="2576734" cy="4561107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logic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cxnSp>
        <p:nvCxnSpPr>
          <p:cNvPr id="42" name="Straight Arrow Connector 41"/>
          <p:cNvCxnSpPr>
            <a:endCxn id="84" idx="0"/>
          </p:cNvCxnSpPr>
          <p:nvPr/>
        </p:nvCxnSpPr>
        <p:spPr>
          <a:xfrm flipV="1">
            <a:off x="1143000" y="1600200"/>
            <a:ext cx="1295402" cy="962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2131862" y="2667000"/>
            <a:ext cx="2258241" cy="2275106"/>
            <a:chOff x="-613964" y="1447800"/>
            <a:chExt cx="1756964" cy="2275106"/>
          </a:xfrm>
          <a:solidFill>
            <a:schemeClr val="bg1"/>
          </a:solidFill>
        </p:grpSpPr>
        <p:sp>
          <p:nvSpPr>
            <p:cNvPr id="70" name="Rectangle 69"/>
            <p:cNvSpPr/>
            <p:nvPr/>
          </p:nvSpPr>
          <p:spPr>
            <a:xfrm>
              <a:off x="-613964" y="1523999"/>
              <a:ext cx="1756963" cy="2198907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logic::backdoor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sp>
        <p:nvSpPr>
          <p:cNvPr id="84" name="Rectangle 83"/>
          <p:cNvSpPr/>
          <p:nvPr/>
        </p:nvSpPr>
        <p:spPr>
          <a:xfrm rot="16200000">
            <a:off x="2262339" y="938062"/>
            <a:ext cx="1676400" cy="13242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Logic</a:t>
            </a:r>
            <a:endParaRPr lang="en-SG" sz="1600" b="1" dirty="0"/>
          </a:p>
        </p:txBody>
      </p:sp>
      <p:sp>
        <p:nvSpPr>
          <p:cNvPr id="86" name="Rectangle 85"/>
          <p:cNvSpPr/>
          <p:nvPr/>
        </p:nvSpPr>
        <p:spPr>
          <a:xfrm>
            <a:off x="5486400" y="3505200"/>
            <a:ext cx="16764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TeamEvalResult</a:t>
            </a:r>
            <a:endParaRPr lang="en-SG" sz="1600" b="1" dirty="0"/>
          </a:p>
        </p:txBody>
      </p:sp>
      <p:sp>
        <p:nvSpPr>
          <p:cNvPr id="98" name="Rectangle 97"/>
          <p:cNvSpPr/>
          <p:nvPr/>
        </p:nvSpPr>
        <p:spPr>
          <a:xfrm rot="16200000">
            <a:off x="2696519" y="3710076"/>
            <a:ext cx="1619498" cy="4550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BackDoorLogic</a:t>
            </a:r>
            <a:endParaRPr lang="en-SG" sz="1600" b="1" dirty="0"/>
          </a:p>
        </p:txBody>
      </p:sp>
      <p:sp>
        <p:nvSpPr>
          <p:cNvPr id="99" name="Rectangle 98"/>
          <p:cNvSpPr/>
          <p:nvPr/>
        </p:nvSpPr>
        <p:spPr>
          <a:xfrm rot="16200000">
            <a:off x="1824774" y="3728533"/>
            <a:ext cx="1645397" cy="4181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BackDoorServlet</a:t>
            </a:r>
            <a:endParaRPr lang="en-SG" sz="1600" b="1" dirty="0"/>
          </a:p>
        </p:txBody>
      </p:sp>
      <p:sp>
        <p:nvSpPr>
          <p:cNvPr id="100" name="Isosceles Triangle 99"/>
          <p:cNvSpPr/>
          <p:nvPr/>
        </p:nvSpPr>
        <p:spPr>
          <a:xfrm>
            <a:off x="3368156" y="2438400"/>
            <a:ext cx="276225" cy="2286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2" name="Elbow Connector 101"/>
          <p:cNvCxnSpPr>
            <a:stCxn id="100" idx="3"/>
            <a:endCxn id="98" idx="3"/>
          </p:cNvCxnSpPr>
          <p:nvPr/>
        </p:nvCxnSpPr>
        <p:spPr>
          <a:xfrm rot="5400000">
            <a:off x="3275840" y="2897429"/>
            <a:ext cx="460859" cy="1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05" name="Straight Arrow Connector 104"/>
          <p:cNvCxnSpPr>
            <a:endCxn id="98" idx="0"/>
          </p:cNvCxnSpPr>
          <p:nvPr/>
        </p:nvCxnSpPr>
        <p:spPr>
          <a:xfrm flipV="1">
            <a:off x="2895600" y="3937608"/>
            <a:ext cx="383137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4" name="Straight Arrow Connector 43"/>
          <p:cNvCxnSpPr>
            <a:endCxn id="99" idx="0"/>
          </p:cNvCxnSpPr>
          <p:nvPr/>
        </p:nvCxnSpPr>
        <p:spPr>
          <a:xfrm flipV="1">
            <a:off x="1143000" y="3937606"/>
            <a:ext cx="1295400" cy="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2131864" y="5105399"/>
            <a:ext cx="5259536" cy="990600"/>
            <a:chOff x="-4116536" y="1451133"/>
            <a:chExt cx="5259536" cy="903358"/>
          </a:xfrm>
          <a:solidFill>
            <a:schemeClr val="bg1"/>
          </a:solidFill>
        </p:grpSpPr>
        <p:sp>
          <p:nvSpPr>
            <p:cNvPr id="108" name="Rectangle 107"/>
            <p:cNvSpPr/>
            <p:nvPr/>
          </p:nvSpPr>
          <p:spPr>
            <a:xfrm>
              <a:off x="-4116536" y="1524000"/>
              <a:ext cx="5259536" cy="830491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logic::automated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47700" y="1451133"/>
              <a:ext cx="495300" cy="68942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2514600" y="5486400"/>
            <a:ext cx="2300065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EvaluationOpening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err="1" smtClean="0"/>
              <a:t>RemindersServlet</a:t>
            </a:r>
            <a:endParaRPr lang="en-SG" sz="1600" b="1" dirty="0"/>
          </a:p>
        </p:txBody>
      </p:sp>
      <p:sp>
        <p:nvSpPr>
          <p:cNvPr id="87" name="Rectangle 86"/>
          <p:cNvSpPr/>
          <p:nvPr/>
        </p:nvSpPr>
        <p:spPr>
          <a:xfrm>
            <a:off x="4969914" y="5486400"/>
            <a:ext cx="2300065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EvaluationClosing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err="1" smtClean="0"/>
              <a:t>RemindersServlet</a:t>
            </a:r>
            <a:endParaRPr lang="en-SG" sz="1600" b="1" dirty="0"/>
          </a:p>
        </p:txBody>
      </p:sp>
      <p:cxnSp>
        <p:nvCxnSpPr>
          <p:cNvPr id="110" name="Straight Arrow Connector 109"/>
          <p:cNvCxnSpPr/>
          <p:nvPr/>
        </p:nvCxnSpPr>
        <p:spPr>
          <a:xfrm flipH="1" flipV="1">
            <a:off x="3762677" y="4572000"/>
            <a:ext cx="1495125" cy="91440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3659317" y="4747357"/>
            <a:ext cx="0" cy="75199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16" name="Rectangle 115"/>
          <p:cNvSpPr/>
          <p:nvPr/>
        </p:nvSpPr>
        <p:spPr>
          <a:xfrm>
            <a:off x="5473936" y="3963888"/>
            <a:ext cx="1688863" cy="3033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Emails</a:t>
            </a:r>
            <a:endParaRPr lang="en-SG" sz="1600" b="1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3762675" y="1614992"/>
            <a:ext cx="1077092" cy="0"/>
          </a:xfrm>
          <a:prstGeom prst="straightConnector1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9" name="TextBox 18"/>
          <p:cNvSpPr txBox="1"/>
          <p:nvPr/>
        </p:nvSpPr>
        <p:spPr>
          <a:xfrm>
            <a:off x="523775" y="1447800"/>
            <a:ext cx="609600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tx1"/>
                </a:solidFill>
              </a:rPr>
              <a:t>UI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" y="3733800"/>
            <a:ext cx="937901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Test driver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753490" y="4455013"/>
            <a:ext cx="417131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7924800" y="110384"/>
            <a:ext cx="914400" cy="6176114"/>
          </a:xfrm>
          <a:prstGeom prst="roundRect">
            <a:avLst>
              <a:gd name="adj" fmla="val 2320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r"/>
            <a:r>
              <a:rPr lang="en-US" sz="1600" b="1" dirty="0" smtClean="0"/>
              <a:t>Storage</a:t>
            </a:r>
            <a:endParaRPr lang="en-SG" sz="1600" b="1" dirty="0"/>
          </a:p>
        </p:txBody>
      </p:sp>
      <p:sp>
        <p:nvSpPr>
          <p:cNvPr id="21" name="Rectangle 20"/>
          <p:cNvSpPr/>
          <p:nvPr/>
        </p:nvSpPr>
        <p:spPr>
          <a:xfrm>
            <a:off x="8382000" y="-228600"/>
            <a:ext cx="609600" cy="7162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762675" y="1371600"/>
            <a:ext cx="4162125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4554908" y="6096000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657600" y="6487682"/>
            <a:ext cx="181633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App engine </a:t>
            </a:r>
            <a:r>
              <a:rPr lang="en-US" dirty="0" err="1" smtClean="0">
                <a:solidFill>
                  <a:schemeClr val="tx1"/>
                </a:solidFill>
              </a:rPr>
              <a:t>cron</a:t>
            </a:r>
            <a:r>
              <a:rPr lang="en-US" dirty="0" smtClean="0">
                <a:solidFill>
                  <a:schemeClr val="tx1"/>
                </a:solidFill>
              </a:rPr>
              <a:t> jobs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3753490" y="4114800"/>
            <a:ext cx="1720446" cy="2233"/>
          </a:xfrm>
          <a:prstGeom prst="straightConnector1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0" name="Rectangle 39"/>
          <p:cNvSpPr/>
          <p:nvPr/>
        </p:nvSpPr>
        <p:spPr>
          <a:xfrm>
            <a:off x="5486400" y="1828800"/>
            <a:ext cx="1676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AccountsLogic</a:t>
            </a:r>
            <a:endParaRPr lang="en-SG" sz="1600" b="1" dirty="0"/>
          </a:p>
        </p:txBody>
      </p:sp>
      <p:sp>
        <p:nvSpPr>
          <p:cNvPr id="56" name="Rectangle 55"/>
          <p:cNvSpPr/>
          <p:nvPr/>
        </p:nvSpPr>
        <p:spPr>
          <a:xfrm>
            <a:off x="5486400" y="2362200"/>
            <a:ext cx="16764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CoursesLogic</a:t>
            </a:r>
            <a:endParaRPr lang="en-SG" sz="1600" b="1" dirty="0"/>
          </a:p>
        </p:txBody>
      </p:sp>
      <p:sp>
        <p:nvSpPr>
          <p:cNvPr id="58" name="Rectangle 57"/>
          <p:cNvSpPr/>
          <p:nvPr/>
        </p:nvSpPr>
        <p:spPr>
          <a:xfrm>
            <a:off x="5486400" y="2819400"/>
            <a:ext cx="16764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EvaluationsLogic</a:t>
            </a:r>
            <a:endParaRPr lang="en-SG" sz="1600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7200900" y="2514600"/>
            <a:ext cx="7239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189069" y="3048000"/>
            <a:ext cx="7620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0" idx="3"/>
          </p:cNvCxnSpPr>
          <p:nvPr/>
        </p:nvCxnSpPr>
        <p:spPr>
          <a:xfrm>
            <a:off x="7162800" y="2057400"/>
            <a:ext cx="7620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ounded Rectangle 139"/>
          <p:cNvSpPr/>
          <p:nvPr/>
        </p:nvSpPr>
        <p:spPr>
          <a:xfrm>
            <a:off x="4814665" y="1290026"/>
            <a:ext cx="2576734" cy="233974"/>
          </a:xfrm>
          <a:prstGeom prst="roundRect">
            <a:avLst/>
          </a:prstGeom>
          <a:solidFill>
            <a:schemeClr val="bg1">
              <a:alpha val="81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1" name="Rounded Rectangle 160"/>
          <p:cNvSpPr/>
          <p:nvPr/>
        </p:nvSpPr>
        <p:spPr>
          <a:xfrm>
            <a:off x="4825619" y="4338026"/>
            <a:ext cx="2576734" cy="233974"/>
          </a:xfrm>
          <a:prstGeom prst="roundRect">
            <a:avLst/>
          </a:prstGeom>
          <a:solidFill>
            <a:schemeClr val="bg1">
              <a:alpha val="81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Rectangle 54"/>
          <p:cNvSpPr/>
          <p:nvPr/>
        </p:nvSpPr>
        <p:spPr>
          <a:xfrm>
            <a:off x="5486400" y="762000"/>
            <a:ext cx="16764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GateKeeper</a:t>
            </a:r>
            <a:endParaRPr lang="en-SG" sz="1600" b="1" dirty="0"/>
          </a:p>
        </p:txBody>
      </p:sp>
      <p:cxnSp>
        <p:nvCxnSpPr>
          <p:cNvPr id="59" name="Straight Arrow Connector 58"/>
          <p:cNvCxnSpPr>
            <a:stCxn id="55" idx="3"/>
          </p:cNvCxnSpPr>
          <p:nvPr/>
        </p:nvCxnSpPr>
        <p:spPr>
          <a:xfrm>
            <a:off x="7162800" y="990600"/>
            <a:ext cx="7620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31</Words>
  <Application>Microsoft Office PowerPoint</Application>
  <PresentationFormat>On-screen Show (4:3)</PresentationFormat>
  <Paragraphs>21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</cp:lastModifiedBy>
  <cp:revision>36</cp:revision>
  <dcterms:created xsi:type="dcterms:W3CDTF">2006-08-16T00:00:00Z</dcterms:created>
  <dcterms:modified xsi:type="dcterms:W3CDTF">2013-03-24T10:44:58Z</dcterms:modified>
</cp:coreProperties>
</file>