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7921625" cy="3240088"/>
  <p:notesSz cx="6858000" cy="9144000"/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90" y="-330"/>
      </p:cViewPr>
      <p:guideLst>
        <p:guide orient="horz" pos="1021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01T10:54:31.883" idx="13">
    <p:pos x="2283" y="76"/>
    <p:text>'E+20%' should not be in the next line</p:text>
  </p:cm>
  <p:cm authorId="0" dt="2012-08-01T10:57:01.721" idx="14">
    <p:pos x="1508" y="1583"/>
    <p:text>Bold the names</p:text>
  </p:cm>
  <p:cm authorId="0" dt="2012-08-01T10:58:01.212" idx="15">
    <p:pos x="1464" y="1193"/>
    <p:text>Add some suggestion for improvement. Otherwise it doesn't match with E-20% above.</p:text>
  </p:cm>
  <p:cm authorId="0" dt="2012-08-01T10:59:56.745" idx="16">
    <p:pos x="2895" y="519"/>
    <p:text>Add one more values under 'Of others'. This is a three person team.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4" y="1006528"/>
            <a:ext cx="6733381" cy="694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1836051"/>
            <a:ext cx="5545138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9" y="129754"/>
            <a:ext cx="1782367" cy="2764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4" y="129754"/>
            <a:ext cx="5215069" cy="2764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6" y="2082057"/>
            <a:ext cx="6733381" cy="64351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6" y="1373288"/>
            <a:ext cx="6733381" cy="708769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756022"/>
            <a:ext cx="3498718" cy="21383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756022"/>
            <a:ext cx="3498718" cy="21383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725270"/>
            <a:ext cx="3500094" cy="30225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1027529"/>
            <a:ext cx="3500094" cy="1866801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725270"/>
            <a:ext cx="3501468" cy="30225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1027529"/>
            <a:ext cx="3501468" cy="1866801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129006"/>
            <a:ext cx="2606160" cy="54901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129006"/>
            <a:ext cx="4428408" cy="2765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678019"/>
            <a:ext cx="2606160" cy="2216310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2268062"/>
            <a:ext cx="4752975" cy="26775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289508"/>
            <a:ext cx="4752975" cy="1944053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2535821"/>
            <a:ext cx="4752975" cy="380260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129755"/>
            <a:ext cx="7129463" cy="540015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756022"/>
            <a:ext cx="7129463" cy="2138309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3003082"/>
            <a:ext cx="1848379" cy="172505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8" y="3003082"/>
            <a:ext cx="2508515" cy="172505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7" y="3003082"/>
            <a:ext cx="1848379" cy="172505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652" y="107876"/>
            <a:ext cx="501792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1584548" y="467916"/>
            <a:ext cx="792088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2460" y="971972"/>
            <a:ext cx="1584176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/>
              <a:t>7. Allow students to view results and feedback</a:t>
            </a:r>
            <a:endParaRPr lang="en-US" sz="1200" b="1" dirty="0"/>
          </a:p>
        </p:txBody>
      </p:sp>
      <p:sp>
        <p:nvSpPr>
          <p:cNvPr id="16" name="Rectangular Callout 15"/>
          <p:cNvSpPr/>
          <p:nvPr/>
        </p:nvSpPr>
        <p:spPr>
          <a:xfrm rot="10800000">
            <a:off x="5184948" y="683940"/>
            <a:ext cx="1944216" cy="648072"/>
          </a:xfrm>
          <a:prstGeom prst="wedgeRectCallout">
            <a:avLst>
              <a:gd name="adj1" fmla="val 60629"/>
              <a:gd name="adj2" fmla="val 21769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5247331" y="719155"/>
            <a:ext cx="2025849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Easy to </a:t>
            </a:r>
            <a:r>
              <a:rPr lang="en-US" sz="1200" b="1" dirty="0"/>
              <a:t>detect</a:t>
            </a:r>
            <a:r>
              <a:rPr lang="en-US" sz="1200" dirty="0"/>
              <a:t> </a:t>
            </a:r>
            <a:r>
              <a:rPr lang="en-US" sz="1200" b="1" dirty="0"/>
              <a:t>mismatches</a:t>
            </a:r>
            <a:r>
              <a:rPr lang="en-US" sz="1200" dirty="0"/>
              <a:t> between team expectations and own expectations</a:t>
            </a:r>
            <a:endParaRPr lang="en-SG" sz="1200" dirty="0"/>
          </a:p>
        </p:txBody>
      </p:sp>
      <p:sp>
        <p:nvSpPr>
          <p:cNvPr id="18" name="Rectangular Callout 17"/>
          <p:cNvSpPr/>
          <p:nvPr/>
        </p:nvSpPr>
        <p:spPr>
          <a:xfrm rot="10800000">
            <a:off x="5263360" y="2520933"/>
            <a:ext cx="2088232" cy="648072"/>
          </a:xfrm>
          <a:prstGeom prst="wedgeRectCallout">
            <a:avLst>
              <a:gd name="adj1" fmla="val 25262"/>
              <a:gd name="adj2" fmla="val 63012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5325743" y="2556148"/>
            <a:ext cx="2025849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 smtClean="0"/>
              <a:t>This gives students a </a:t>
            </a:r>
            <a:r>
              <a:rPr lang="en-US" sz="1200" b="1" dirty="0" smtClean="0"/>
              <a:t>qualitative comparison</a:t>
            </a:r>
            <a:r>
              <a:rPr lang="en-US" sz="1200" dirty="0" smtClean="0"/>
              <a:t> </a:t>
            </a:r>
            <a:r>
              <a:rPr lang="en-US" sz="1200" dirty="0"/>
              <a:t>between </a:t>
            </a:r>
            <a:r>
              <a:rPr lang="en-US" sz="1200" dirty="0" smtClean="0"/>
              <a:t>work done by each.</a:t>
            </a:r>
            <a:endParaRPr lang="en-SG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6396" y="107876"/>
            <a:ext cx="1325464" cy="779685"/>
            <a:chOff x="-76200" y="688745"/>
            <a:chExt cx="1295400" cy="762000"/>
          </a:xfrm>
        </p:grpSpPr>
        <p:grpSp>
          <p:nvGrpSpPr>
            <p:cNvPr id="11" name="Group 111"/>
            <p:cNvGrpSpPr/>
            <p:nvPr/>
          </p:nvGrpSpPr>
          <p:grpSpPr>
            <a:xfrm>
              <a:off x="-76200" y="829023"/>
              <a:ext cx="853372" cy="548572"/>
              <a:chOff x="-76200" y="829023"/>
              <a:chExt cx="853372" cy="548572"/>
            </a:xfrm>
          </p:grpSpPr>
          <p:pic>
            <p:nvPicPr>
              <p:cNvPr id="20" name="Picture 5" descr="C:\Users\dcsdcr\AppData\Local\Microsoft\Windows\Temporary Internet Files\Content.IE5\8EW2YN38\MC900432611[1]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-76200" y="829023"/>
                <a:ext cx="548572" cy="548572"/>
              </a:xfrm>
              <a:prstGeom prst="rect">
                <a:avLst/>
              </a:prstGeom>
              <a:noFill/>
            </p:spPr>
          </p:pic>
          <p:pic>
            <p:nvPicPr>
              <p:cNvPr id="21" name="Picture 6" descr="C:\Users\dcsdcr\AppData\Local\Microsoft\Windows\Temporary Internet Files\Content.IE5\X9F2A1EC\MC900432609[1]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6200" y="829023"/>
                <a:ext cx="548572" cy="548572"/>
              </a:xfrm>
              <a:prstGeom prst="rect">
                <a:avLst/>
              </a:prstGeom>
              <a:noFill/>
            </p:spPr>
          </p:pic>
          <p:pic>
            <p:nvPicPr>
              <p:cNvPr id="22" name="Picture 7" descr="C:\Users\dcsdcr\AppData\Local\Microsoft\Windows\Temporary Internet Files\Content.IE5\DNBC9CGL\MC900432612[1]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28600" y="829023"/>
                <a:ext cx="548572" cy="548572"/>
              </a:xfrm>
              <a:prstGeom prst="rect">
                <a:avLst/>
              </a:prstGeom>
              <a:noFill/>
            </p:spPr>
          </p:pic>
        </p:grpSp>
        <p:pic>
          <p:nvPicPr>
            <p:cNvPr id="15" name="Picture 8" descr="C:\Users\dcsdcr\AppData\Local\Microsoft\Windows\Temporary Internet Files\Content.IE5\VAN5VK8I\MC900432610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" y="688745"/>
              <a:ext cx="762000" cy="762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31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GCT</cp:lastModifiedBy>
  <cp:revision>19</cp:revision>
  <dcterms:created xsi:type="dcterms:W3CDTF">2012-07-29T11:45:57Z</dcterms:created>
  <dcterms:modified xsi:type="dcterms:W3CDTF">2012-08-01T09:36:28Z</dcterms:modified>
</cp:coreProperties>
</file>