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5040313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2" y="-102"/>
      </p:cViewPr>
      <p:guideLst>
        <p:guide orient="horz" pos="1588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47:03.864" idx="17">
    <p:pos x="989" y="2114"/>
    <p:text>I made it two screen shots, to increase space between the two reports</p:text>
  </p:cm>
  <p:cm authorId="0" dt="2012-08-01T10:48:41.820" idx="18">
    <p:pos x="3546" y="1561"/>
    <p:text>shouldn't diff column be in color too?</p:text>
  </p:cm>
  <p:cm authorId="0" dt="2012-08-01T10:50:07.256" idx="19">
    <p:pos x="3568" y="1822"/>
    <p:text>Below, 'Equal share' should be in the same line</p:text>
  </p:cm>
  <p:cm authorId="0" dt="2012-08-01T10:51:03.242" idx="20">
    <p:pos x="3262" y="1486"/>
    <p:text>As I mentioned that day, the user will not know what E means.</p:text>
  </p:cm>
  <p:cm authorId="0" dt="2012-08-01T10:52:23.277" idx="21">
    <p:pos x="4108" y="1627"/>
    <p:text>N/A should not be read. preferred gray. should be changed in the app too.</p:text>
  </p:cm>
  <p:cm authorId="0" dt="2012-08-01T10:53:33.953" idx="22">
    <p:pos x="4467" y="1681"/>
    <p:text>Use same style for both tables (colors, fonts)?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6"/>
            <a:ext cx="6733381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856178"/>
            <a:ext cx="554513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7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3" y="201847"/>
            <a:ext cx="5215069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5" y="3238868"/>
            <a:ext cx="6733381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5" y="2136301"/>
            <a:ext cx="6733381" cy="110256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128237"/>
            <a:ext cx="3500094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98434"/>
            <a:ext cx="3500094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128237"/>
            <a:ext cx="3501468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98434"/>
            <a:ext cx="3501468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200682"/>
            <a:ext cx="2606160" cy="854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2"/>
            <a:ext cx="4428408" cy="43017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54733"/>
            <a:ext cx="2606160" cy="344771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3" y="3528219"/>
            <a:ext cx="4752975" cy="41652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3" y="450362"/>
            <a:ext cx="47529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3" y="3944747"/>
            <a:ext cx="4752975" cy="591537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201848"/>
            <a:ext cx="7129463" cy="840052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176075"/>
            <a:ext cx="7129463" cy="3326374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7" y="4671624"/>
            <a:ext cx="2508515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6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2880196"/>
            <a:ext cx="5069946" cy="199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652" y="431924"/>
            <a:ext cx="5040560" cy="19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008484" y="2192727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6476" y="2336743"/>
            <a:ext cx="162192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6. View reports and summaries, moderate and publish</a:t>
            </a:r>
            <a:endParaRPr lang="en-US" sz="1200" b="1" dirty="0"/>
          </a:p>
        </p:txBody>
      </p:sp>
      <p:sp>
        <p:nvSpPr>
          <p:cNvPr id="8" name="Rectangular Callout 7"/>
          <p:cNvSpPr/>
          <p:nvPr/>
        </p:nvSpPr>
        <p:spPr>
          <a:xfrm rot="10800000">
            <a:off x="2531030" y="28013"/>
            <a:ext cx="1789822" cy="454100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593412" y="63225"/>
            <a:ext cx="17274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/>
              <a:t>summary</a:t>
            </a:r>
            <a:r>
              <a:rPr lang="en-US" sz="1200" dirty="0"/>
              <a:t> </a:t>
            </a:r>
            <a:r>
              <a:rPr lang="en-US" sz="1200" b="1" dirty="0"/>
              <a:t>report</a:t>
            </a:r>
            <a:r>
              <a:rPr lang="en-US" sz="1200" dirty="0"/>
              <a:t> of the evaluation</a:t>
            </a:r>
            <a:endParaRPr lang="en-SG" sz="1200" dirty="0"/>
          </a:p>
        </p:txBody>
      </p:sp>
      <p:sp>
        <p:nvSpPr>
          <p:cNvPr id="10" name="Rectangular Callout 9"/>
          <p:cNvSpPr/>
          <p:nvPr/>
        </p:nvSpPr>
        <p:spPr>
          <a:xfrm rot="10800000">
            <a:off x="4536876" y="71885"/>
            <a:ext cx="2160240" cy="449816"/>
          </a:xfrm>
          <a:prstGeom prst="wedgeRectCallout">
            <a:avLst>
              <a:gd name="adj1" fmla="val -10885"/>
              <a:gd name="adj2" fmla="val -77042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536876" y="71884"/>
            <a:ext cx="2202247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It is easy  to detect </a:t>
            </a:r>
            <a:r>
              <a:rPr lang="en-US" sz="1200" b="1" dirty="0"/>
              <a:t>contribution</a:t>
            </a:r>
            <a:r>
              <a:rPr lang="en-US" sz="1200" dirty="0"/>
              <a:t> </a:t>
            </a:r>
            <a:r>
              <a:rPr lang="en-US" sz="1200" b="1" dirty="0"/>
              <a:t>issues</a:t>
            </a:r>
            <a:r>
              <a:rPr lang="en-US" sz="1200" dirty="0"/>
              <a:t> in the summary report</a:t>
            </a:r>
            <a:endParaRPr lang="en-SG" sz="1200" dirty="0"/>
          </a:p>
        </p:txBody>
      </p:sp>
      <p:sp>
        <p:nvSpPr>
          <p:cNvPr id="16" name="Rectangular Callout 15"/>
          <p:cNvSpPr/>
          <p:nvPr/>
        </p:nvSpPr>
        <p:spPr>
          <a:xfrm rot="10800000">
            <a:off x="2520653" y="2520156"/>
            <a:ext cx="2528886" cy="300364"/>
          </a:xfrm>
          <a:prstGeom prst="wedgeRectCallout">
            <a:avLst>
              <a:gd name="adj1" fmla="val 21614"/>
              <a:gd name="adj2" fmla="val -100737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583034" y="2555368"/>
            <a:ext cx="2440745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 smtClean="0"/>
              <a:t>detailed</a:t>
            </a:r>
            <a:r>
              <a:rPr lang="en-US" sz="1200" dirty="0" smtClean="0"/>
              <a:t> </a:t>
            </a:r>
            <a:r>
              <a:rPr lang="en-US" sz="1200" b="1" dirty="0" smtClean="0"/>
              <a:t>report</a:t>
            </a:r>
            <a:r>
              <a:rPr lang="en-US" sz="1200" dirty="0" smtClean="0"/>
              <a:t> too.</a:t>
            </a:r>
            <a:endParaRPr lang="en-SG" sz="1200" dirty="0"/>
          </a:p>
        </p:txBody>
      </p:sp>
      <p:sp>
        <p:nvSpPr>
          <p:cNvPr id="19" name="Rectangular Callout 18"/>
          <p:cNvSpPr/>
          <p:nvPr/>
        </p:nvSpPr>
        <p:spPr>
          <a:xfrm rot="10800000">
            <a:off x="5674375" y="3347415"/>
            <a:ext cx="1958845" cy="652709"/>
          </a:xfrm>
          <a:prstGeom prst="wedgeRectCallout">
            <a:avLst>
              <a:gd name="adj1" fmla="val -13138"/>
              <a:gd name="adj2" fmla="val -6657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708183" y="3356528"/>
            <a:ext cx="1925037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Feedback can be </a:t>
            </a:r>
            <a:r>
              <a:rPr lang="en-US" sz="1200" b="1" dirty="0"/>
              <a:t>moderated</a:t>
            </a:r>
            <a:r>
              <a:rPr lang="en-US" sz="1200" dirty="0"/>
              <a:t> before publishing it for the students to </a:t>
            </a:r>
            <a:r>
              <a:rPr lang="en-US" sz="1200" dirty="0" smtClean="0"/>
              <a:t>view</a:t>
            </a:r>
            <a:endParaRPr lang="en-SG" sz="1200" dirty="0"/>
          </a:p>
        </p:txBody>
      </p:sp>
      <p:pic>
        <p:nvPicPr>
          <p:cNvPr id="15" name="Picture 14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88404" y="1880893"/>
            <a:ext cx="711271" cy="711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6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19</cp:revision>
  <dcterms:created xsi:type="dcterms:W3CDTF">2012-07-29T11:45:57Z</dcterms:created>
  <dcterms:modified xsi:type="dcterms:W3CDTF">2012-08-01T09:25:11Z</dcterms:modified>
</cp:coreProperties>
</file>