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7921625" cy="2520950"/>
  <p:notesSz cx="6858000" cy="9144000"/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08" y="-930"/>
      </p:cViewPr>
      <p:guideLst>
        <p:guide orient="horz" pos="794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01T10:32:54.092" idx="2">
    <p:pos x="1863" y="1252"/>
    <p:text>Field name font different from 'create course' form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5" y="783130"/>
            <a:ext cx="6733381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428539"/>
            <a:ext cx="5545138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80" y="100956"/>
            <a:ext cx="1782367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5" y="100956"/>
            <a:ext cx="5215069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1619945"/>
            <a:ext cx="6733381" cy="50068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1068488"/>
            <a:ext cx="6733381" cy="5514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588223"/>
            <a:ext cx="3498718" cy="16637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64296"/>
            <a:ext cx="3500094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799469"/>
            <a:ext cx="3500094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564296"/>
            <a:ext cx="3501468" cy="23517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799469"/>
            <a:ext cx="3501468" cy="1452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00373"/>
            <a:ext cx="2606160" cy="42716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00373"/>
            <a:ext cx="4428408" cy="21515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527533"/>
            <a:ext cx="2606160" cy="1724400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1764665"/>
            <a:ext cx="4752975" cy="20832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25252"/>
            <a:ext cx="4752975" cy="1512570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1972995"/>
            <a:ext cx="4752975" cy="295861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3" y="100955"/>
            <a:ext cx="7129463" cy="420159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588223"/>
            <a:ext cx="7129463" cy="1663711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1/8/2012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2336547"/>
            <a:ext cx="2508515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8" y="2336547"/>
            <a:ext cx="1848379" cy="134217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each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12" y="291479"/>
            <a:ext cx="504056" cy="70129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008484" y="651519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6476" y="795535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2. Enroll your students in the course</a:t>
            </a:r>
            <a:endParaRPr lang="en-SG" sz="1200" b="1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652" y="363487"/>
            <a:ext cx="5016500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ular Callout 32"/>
          <p:cNvSpPr/>
          <p:nvPr/>
        </p:nvSpPr>
        <p:spPr>
          <a:xfrm>
            <a:off x="5753805" y="53700"/>
            <a:ext cx="1663391" cy="669827"/>
          </a:xfrm>
          <a:prstGeom prst="wedgeRectCallout">
            <a:avLst/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833020" y="75455"/>
            <a:ext cx="1704132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Easily </a:t>
            </a:r>
            <a:r>
              <a:rPr lang="en-US" sz="1200" b="1" dirty="0" smtClean="0"/>
              <a:t>copy-paste</a:t>
            </a:r>
            <a:r>
              <a:rPr lang="en-US" sz="1200" dirty="0" smtClean="0"/>
              <a:t> </a:t>
            </a:r>
            <a:r>
              <a:rPr lang="en-US" sz="1200" dirty="0"/>
              <a:t>your student data from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Excel</a:t>
            </a:r>
            <a:r>
              <a:rPr lang="en-US" sz="1200" dirty="0" smtClean="0"/>
              <a:t> </a:t>
            </a:r>
            <a:r>
              <a:rPr lang="en-US" sz="1200" b="1" dirty="0"/>
              <a:t>spreadsheets</a:t>
            </a:r>
            <a:r>
              <a:rPr lang="en-US" sz="1200" dirty="0"/>
              <a:t>!</a:t>
            </a:r>
            <a:endParaRPr lang="en-SG" sz="1200" dirty="0"/>
          </a:p>
        </p:txBody>
      </p:sp>
      <p:sp>
        <p:nvSpPr>
          <p:cNvPr id="35" name="Curved Left Arrow 34"/>
          <p:cNvSpPr/>
          <p:nvPr/>
        </p:nvSpPr>
        <p:spPr>
          <a:xfrm rot="8593321">
            <a:off x="3844945" y="1329586"/>
            <a:ext cx="249528" cy="419340"/>
          </a:xfrm>
          <a:prstGeom prst="curvedLef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36" name="Picture 35" descr="enroll studen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04828" y="1227583"/>
            <a:ext cx="3596938" cy="1208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 C. Rajapakse</cp:lastModifiedBy>
  <cp:revision>17</cp:revision>
  <dcterms:created xsi:type="dcterms:W3CDTF">2012-07-29T11:45:57Z</dcterms:created>
  <dcterms:modified xsi:type="dcterms:W3CDTF">2012-08-01T03:12:36Z</dcterms:modified>
</cp:coreProperties>
</file>