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7921625" cy="2879725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26" autoAdjust="0"/>
  </p:normalViewPr>
  <p:slideViewPr>
    <p:cSldViewPr>
      <p:cViewPr varScale="1">
        <p:scale>
          <a:sx n="152" d="100"/>
          <a:sy n="152" d="100"/>
        </p:scale>
        <p:origin x="-372" y="-84"/>
      </p:cViewPr>
      <p:guideLst>
        <p:guide orient="horz" pos="907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4:38.360" idx="3">
    <p:pos x="4660" y="215"/>
    <p:text>date and time should be in the same line?</p:text>
  </p:cm>
  <p:cm authorId="0" dt="2012-08-01T10:38:31.497" idx="5">
    <p:pos x="241" y="897"/>
    <p:text>copy these clipart directly from the other PPT file. If you copy them as screenshots, they get pixelated.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894583"/>
            <a:ext cx="6733381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631844"/>
            <a:ext cx="5545138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15323"/>
            <a:ext cx="1782367" cy="2457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15323"/>
            <a:ext cx="5215069" cy="2457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1850490"/>
            <a:ext cx="6733381" cy="57194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1220551"/>
            <a:ext cx="6733381" cy="6299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644605"/>
            <a:ext cx="3500094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913247"/>
            <a:ext cx="3500094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644605"/>
            <a:ext cx="3501468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913247"/>
            <a:ext cx="3501468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14658"/>
            <a:ext cx="2606160" cy="4879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14658"/>
            <a:ext cx="4428408" cy="24577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602610"/>
            <a:ext cx="2606160" cy="196981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2015808"/>
            <a:ext cx="4752975" cy="23797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57309"/>
            <a:ext cx="4752975" cy="172783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2253786"/>
            <a:ext cx="4752975" cy="33796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15324"/>
            <a:ext cx="7129463" cy="479954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671937"/>
            <a:ext cx="7129463" cy="190048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2669079"/>
            <a:ext cx="2508515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each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12" y="359916"/>
            <a:ext cx="504056" cy="70129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1008484" y="719956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2500" y="863972"/>
            <a:ext cx="1621929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3. Create a new Evaluation</a:t>
            </a:r>
            <a:endParaRPr lang="en-SG" sz="1200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1320" y="143892"/>
            <a:ext cx="5041900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ular Callout 22"/>
          <p:cNvSpPr/>
          <p:nvPr/>
        </p:nvSpPr>
        <p:spPr>
          <a:xfrm rot="10800000">
            <a:off x="5770634" y="1800076"/>
            <a:ext cx="1574554" cy="683280"/>
          </a:xfrm>
          <a:prstGeom prst="wedgeRectCallout">
            <a:avLst>
              <a:gd name="adj1" fmla="val 19898"/>
              <a:gd name="adj2" fmla="val 6489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833020" y="1835285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/>
              <a:t>hidden buffer </a:t>
            </a:r>
            <a:r>
              <a:rPr lang="en-US" sz="1200" dirty="0"/>
              <a:t>to cater for </a:t>
            </a:r>
            <a:r>
              <a:rPr lang="en-US" sz="1200" b="1" dirty="0"/>
              <a:t>last minute </a:t>
            </a:r>
            <a:r>
              <a:rPr lang="en-US" sz="1200" dirty="0"/>
              <a:t>submissions</a:t>
            </a:r>
            <a:endParaRPr lang="en-SG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 C. Rajapakse</cp:lastModifiedBy>
  <cp:revision>17</cp:revision>
  <dcterms:created xsi:type="dcterms:W3CDTF">2012-07-29T11:45:57Z</dcterms:created>
  <dcterms:modified xsi:type="dcterms:W3CDTF">2012-08-01T03:13:39Z</dcterms:modified>
</cp:coreProperties>
</file>