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7921625" cy="2339975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08" y="-1026"/>
      </p:cViewPr>
      <p:guideLst>
        <p:guide orient="horz" pos="73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6:38.077" idx="4">
    <p:pos x="825" y="1167"/>
    <p:text>This doesn't look like an email rightaway, especially for someone who doesn't use gmail. May be mock up a canonical online email reader ui? i.e., from, to, subject, body etc.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726910"/>
            <a:ext cx="6733381" cy="501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325986"/>
            <a:ext cx="5545138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93708"/>
            <a:ext cx="1782367" cy="199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93708"/>
            <a:ext cx="5215069" cy="199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503651"/>
            <a:ext cx="6733381" cy="4647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991782"/>
            <a:ext cx="6733381" cy="5118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23786"/>
            <a:ext cx="3500094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42076"/>
            <a:ext cx="3500094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23786"/>
            <a:ext cx="3501468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42076"/>
            <a:ext cx="3501468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93167"/>
            <a:ext cx="2606160" cy="39649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93167"/>
            <a:ext cx="4428408" cy="1997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489662"/>
            <a:ext cx="2606160" cy="160060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637982"/>
            <a:ext cx="4752975" cy="1933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09081"/>
            <a:ext cx="4752975" cy="140398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831357"/>
            <a:ext cx="4752975" cy="27462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93708"/>
            <a:ext cx="7129463" cy="389996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545995"/>
            <a:ext cx="7129463" cy="154427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168810"/>
            <a:ext cx="2508515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tud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404" y="377899"/>
            <a:ext cx="1046391" cy="73969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296518" y="737939"/>
            <a:ext cx="1080118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8485" y="1025971"/>
            <a:ext cx="1584176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4. Your students will receive instructions</a:t>
            </a:r>
            <a:endParaRPr lang="en-SG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404" y="161875"/>
            <a:ext cx="1111208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>
                <a:solidFill>
                  <a:srgbClr val="C07200"/>
                </a:solidFill>
              </a:rPr>
              <a:t>Students</a:t>
            </a:r>
            <a:endParaRPr lang="en-SG" sz="1200" b="1" dirty="0">
              <a:solidFill>
                <a:srgbClr val="C07200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660" y="295771"/>
            <a:ext cx="4968552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ular Callout 23"/>
          <p:cNvSpPr/>
          <p:nvPr/>
        </p:nvSpPr>
        <p:spPr>
          <a:xfrm rot="10800000">
            <a:off x="5040932" y="881954"/>
            <a:ext cx="1944216" cy="648072"/>
          </a:xfrm>
          <a:prstGeom prst="wedgeRectCallout">
            <a:avLst>
              <a:gd name="adj1" fmla="val 62071"/>
              <a:gd name="adj2" fmla="val 2104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040932" y="881955"/>
            <a:ext cx="202394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Notifications</a:t>
            </a:r>
            <a:r>
              <a:rPr lang="en-US" sz="1200" dirty="0"/>
              <a:t> and </a:t>
            </a:r>
            <a:r>
              <a:rPr lang="en-US" sz="1200" b="1" dirty="0"/>
              <a:t>reminders</a:t>
            </a:r>
            <a:r>
              <a:rPr lang="en-US" sz="1200" dirty="0"/>
              <a:t> make it easy for students to follow the workflow</a:t>
            </a:r>
            <a:endParaRPr lang="en-SG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17</cp:revision>
  <dcterms:created xsi:type="dcterms:W3CDTF">2012-07-29T11:45:57Z</dcterms:created>
  <dcterms:modified xsi:type="dcterms:W3CDTF">2012-08-01T03:14:54Z</dcterms:modified>
</cp:coreProperties>
</file>