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7921625" cy="3240088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08" y="-558"/>
      </p:cViewPr>
      <p:guideLst>
        <p:guide orient="horz" pos="1021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54:31.883" idx="13">
    <p:pos x="2283" y="76"/>
    <p:text>'E+20%' should not be in the next line</p:text>
  </p:cm>
  <p:cm authorId="0" dt="2012-08-01T10:57:01.721" idx="14">
    <p:pos x="1508" y="1583"/>
    <p:text>Bold the names</p:text>
  </p:cm>
  <p:cm authorId="0" dt="2012-08-01T10:58:01.212" idx="15">
    <p:pos x="1464" y="1193"/>
    <p:text>Add some suggestion for improvement. Otherwise it doesn't match with E-20% above.</p:text>
  </p:cm>
  <p:cm authorId="0" dt="2012-08-01T10:59:56.745" idx="16">
    <p:pos x="2895" y="519"/>
    <p:text>Add one more values under 'Of others'. This is a three person team.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1006528"/>
            <a:ext cx="6733381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836051"/>
            <a:ext cx="5545138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29754"/>
            <a:ext cx="1782367" cy="276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29754"/>
            <a:ext cx="5215069" cy="276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2082057"/>
            <a:ext cx="6733381" cy="64351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1373288"/>
            <a:ext cx="6733381" cy="70876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756022"/>
            <a:ext cx="3498718" cy="21383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756022"/>
            <a:ext cx="3498718" cy="21383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725270"/>
            <a:ext cx="3500094" cy="30225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027529"/>
            <a:ext cx="3500094" cy="18668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725270"/>
            <a:ext cx="3501468" cy="30225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027529"/>
            <a:ext cx="3501468" cy="18668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29006"/>
            <a:ext cx="2606160" cy="54901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29006"/>
            <a:ext cx="4428408" cy="276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678019"/>
            <a:ext cx="2606160" cy="221631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2268062"/>
            <a:ext cx="4752975" cy="2677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89508"/>
            <a:ext cx="4752975" cy="1944053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2535821"/>
            <a:ext cx="4752975" cy="38026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29755"/>
            <a:ext cx="7129463" cy="540015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756022"/>
            <a:ext cx="7129463" cy="2138309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3003082"/>
            <a:ext cx="1848379" cy="172505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3003082"/>
            <a:ext cx="2508515" cy="172505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3003082"/>
            <a:ext cx="1848379" cy="172505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tud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404" y="107876"/>
            <a:ext cx="1046391" cy="73969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0800000" flipH="1">
            <a:off x="1296518" y="467916"/>
            <a:ext cx="1080118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8485" y="755948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7. Allow students to view results and feedback</a:t>
            </a:r>
            <a:endParaRPr lang="en-US" sz="1200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1374" y="35868"/>
            <a:ext cx="5049838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ular Callout 15"/>
          <p:cNvSpPr/>
          <p:nvPr/>
        </p:nvSpPr>
        <p:spPr>
          <a:xfrm rot="10800000">
            <a:off x="5184948" y="683940"/>
            <a:ext cx="1944216" cy="648072"/>
          </a:xfrm>
          <a:prstGeom prst="wedgeRectCallout">
            <a:avLst>
              <a:gd name="adj1" fmla="val 60629"/>
              <a:gd name="adj2" fmla="val 2176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247331" y="719155"/>
            <a:ext cx="202584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Easy to </a:t>
            </a:r>
            <a:r>
              <a:rPr lang="en-US" sz="1200" b="1" dirty="0"/>
              <a:t>detect</a:t>
            </a:r>
            <a:r>
              <a:rPr lang="en-US" sz="1200" dirty="0"/>
              <a:t> </a:t>
            </a:r>
            <a:r>
              <a:rPr lang="en-US" sz="1200" b="1" dirty="0"/>
              <a:t>mismatches</a:t>
            </a:r>
            <a:r>
              <a:rPr lang="en-US" sz="1200" dirty="0"/>
              <a:t> between team expectations and own expectations</a:t>
            </a:r>
            <a:endParaRPr lang="en-SG" sz="1200" dirty="0"/>
          </a:p>
        </p:txBody>
      </p:sp>
      <p:sp>
        <p:nvSpPr>
          <p:cNvPr id="18" name="Rectangular Callout 17"/>
          <p:cNvSpPr/>
          <p:nvPr/>
        </p:nvSpPr>
        <p:spPr>
          <a:xfrm rot="10800000">
            <a:off x="5263360" y="2520933"/>
            <a:ext cx="2088232" cy="648072"/>
          </a:xfrm>
          <a:prstGeom prst="wedgeRectCallout">
            <a:avLst>
              <a:gd name="adj1" fmla="val 25262"/>
              <a:gd name="adj2" fmla="val 63012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325743" y="2556148"/>
            <a:ext cx="202584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This gives students a </a:t>
            </a:r>
            <a:r>
              <a:rPr lang="en-US" sz="1200" b="1" dirty="0" smtClean="0"/>
              <a:t>qualitative comparison</a:t>
            </a:r>
            <a:r>
              <a:rPr lang="en-US" sz="1200" dirty="0" smtClean="0"/>
              <a:t> </a:t>
            </a:r>
            <a:r>
              <a:rPr lang="en-US" sz="1200" dirty="0"/>
              <a:t>between </a:t>
            </a:r>
            <a:r>
              <a:rPr lang="en-US" sz="1200" dirty="0" smtClean="0"/>
              <a:t>work done be each.</a:t>
            </a:r>
            <a:endParaRPr lang="en-SG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 C. Rajapakse</cp:lastModifiedBy>
  <cp:revision>17</cp:revision>
  <dcterms:created xsi:type="dcterms:W3CDTF">2012-07-29T11:45:57Z</dcterms:created>
  <dcterms:modified xsi:type="dcterms:W3CDTF">2012-08-01T03:24:34Z</dcterms:modified>
</cp:coreProperties>
</file>