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40650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1098"/>
      </p:cViewPr>
      <p:guideLst>
        <p:guide orient="horz" pos="817"/>
        <p:guide pos="24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18/12/2012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89100" y="685800"/>
            <a:ext cx="10236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89100" y="685800"/>
            <a:ext cx="10236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05322"/>
            <a:ext cx="6579553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69022"/>
            <a:ext cx="5418455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5" y="103817"/>
            <a:ext cx="1741647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4" y="103817"/>
            <a:ext cx="5095928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665852"/>
            <a:ext cx="6579553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098766"/>
            <a:ext cx="6579553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0289"/>
            <a:ext cx="342013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822125"/>
            <a:ext cx="342013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6" y="580289"/>
            <a:ext cx="3421475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6" y="822125"/>
            <a:ext cx="3421475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5" y="103218"/>
            <a:ext cx="2546621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3218"/>
            <a:ext cx="4327238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5" y="542483"/>
            <a:ext cx="2546621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814675"/>
            <a:ext cx="4644390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31637"/>
            <a:ext cx="4644390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028905"/>
            <a:ext cx="4644390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6" y="103820"/>
            <a:ext cx="6966585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6" y="604894"/>
            <a:ext cx="6966585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5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4" y="2402762"/>
            <a:ext cx="2451206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9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>
          <a:xfrm>
            <a:off x="1050649" y="939107"/>
            <a:ext cx="1053581" cy="22860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Accepted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967633" y="341950"/>
            <a:ext cx="898597" cy="29778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Started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355449" y="2128528"/>
            <a:ext cx="2806182" cy="274102"/>
          </a:xfrm>
          <a:prstGeom prst="roundRect">
            <a:avLst>
              <a:gd name="adj" fmla="val 919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Invalid/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WontFix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/Duplicate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076031" y="341950"/>
            <a:ext cx="1396696" cy="297780"/>
          </a:xfrm>
          <a:prstGeom prst="roundRect">
            <a:avLst>
              <a:gd name="adj" fmla="val 919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ReadyToMerge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Flowchart: Connector 140"/>
          <p:cNvSpPr/>
          <p:nvPr/>
        </p:nvSpPr>
        <p:spPr>
          <a:xfrm>
            <a:off x="46831" y="1559384"/>
            <a:ext cx="159420" cy="1594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ounded Rectangle 141"/>
          <p:cNvSpPr/>
          <p:nvPr/>
        </p:nvSpPr>
        <p:spPr>
          <a:xfrm>
            <a:off x="6205592" y="1600994"/>
            <a:ext cx="1066801" cy="228600"/>
          </a:xfrm>
          <a:prstGeom prst="roundRect">
            <a:avLst>
              <a:gd name="adj" fmla="val 919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Deployed</a:t>
            </a:r>
            <a:endParaRPr lang="en-US" sz="14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630993" y="2157579"/>
            <a:ext cx="216000" cy="216000"/>
            <a:chOff x="6834497" y="2146994"/>
            <a:chExt cx="216000" cy="216000"/>
          </a:xfrm>
        </p:grpSpPr>
        <p:sp>
          <p:nvSpPr>
            <p:cNvPr id="144" name="Flowchart: Connector 143"/>
            <p:cNvSpPr/>
            <p:nvPr/>
          </p:nvSpPr>
          <p:spPr>
            <a:xfrm>
              <a:off x="6834497" y="2146994"/>
              <a:ext cx="216000" cy="216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Flowchart: Connector 144"/>
            <p:cNvSpPr>
              <a:spLocks noChangeAspect="1"/>
            </p:cNvSpPr>
            <p:nvPr/>
          </p:nvSpPr>
          <p:spPr>
            <a:xfrm>
              <a:off x="6871532" y="2184568"/>
              <a:ext cx="145440" cy="144000"/>
            </a:xfrm>
            <a:prstGeom prst="flowChartConnector">
              <a:avLst/>
            </a:prstGeom>
            <a:noFill/>
            <a:ln>
              <a:solidFill>
                <a:srgbClr val="FA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4390231" y="644984"/>
            <a:ext cx="0" cy="8106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35" idx="0"/>
            <a:endCxn id="137" idx="1"/>
          </p:cNvCxnSpPr>
          <p:nvPr/>
        </p:nvCxnSpPr>
        <p:spPr>
          <a:xfrm rot="5400000" flipH="1" flipV="1">
            <a:off x="1548403" y="519878"/>
            <a:ext cx="448267" cy="390193"/>
          </a:xfrm>
          <a:prstGeom prst="curvedConnector2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7" idx="3"/>
            <a:endCxn id="177" idx="1"/>
          </p:cNvCxnSpPr>
          <p:nvPr/>
        </p:nvCxnSpPr>
        <p:spPr>
          <a:xfrm>
            <a:off x="2866230" y="490840"/>
            <a:ext cx="304801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77" idx="3"/>
            <a:endCxn id="139" idx="1"/>
          </p:cNvCxnSpPr>
          <p:nvPr/>
        </p:nvCxnSpPr>
        <p:spPr>
          <a:xfrm>
            <a:off x="4847431" y="490840"/>
            <a:ext cx="2286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3552031" y="648094"/>
            <a:ext cx="0" cy="80752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139" idx="3"/>
            <a:endCxn id="140" idx="0"/>
          </p:cNvCxnSpPr>
          <p:nvPr/>
        </p:nvCxnSpPr>
        <p:spPr>
          <a:xfrm>
            <a:off x="6472727" y="490840"/>
            <a:ext cx="266700" cy="448267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139" idx="2"/>
            <a:endCxn id="178" idx="3"/>
          </p:cNvCxnSpPr>
          <p:nvPr/>
        </p:nvCxnSpPr>
        <p:spPr>
          <a:xfrm rot="5400000">
            <a:off x="4866618" y="696743"/>
            <a:ext cx="964774" cy="850748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79" idx="2"/>
            <a:endCxn id="138" idx="1"/>
          </p:cNvCxnSpPr>
          <p:nvPr/>
        </p:nvCxnSpPr>
        <p:spPr>
          <a:xfrm rot="16200000" flipH="1">
            <a:off x="805022" y="1715151"/>
            <a:ext cx="512185" cy="588670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79" idx="0"/>
            <a:endCxn id="135" idx="1"/>
          </p:cNvCxnSpPr>
          <p:nvPr/>
        </p:nvCxnSpPr>
        <p:spPr>
          <a:xfrm rot="5400000" flipH="1" flipV="1">
            <a:off x="673021" y="1147166"/>
            <a:ext cx="471387" cy="283870"/>
          </a:xfrm>
          <a:prstGeom prst="curvedConnector2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42" idx="2"/>
            <a:endCxn id="144" idx="0"/>
          </p:cNvCxnSpPr>
          <p:nvPr/>
        </p:nvCxnSpPr>
        <p:spPr>
          <a:xfrm>
            <a:off x="6738993" y="1829594"/>
            <a:ext cx="0" cy="32798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38" idx="3"/>
            <a:endCxn id="144" idx="2"/>
          </p:cNvCxnSpPr>
          <p:nvPr/>
        </p:nvCxnSpPr>
        <p:spPr>
          <a:xfrm>
            <a:off x="4161631" y="2265579"/>
            <a:ext cx="246936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1" idx="6"/>
            <a:endCxn id="179" idx="1"/>
          </p:cNvCxnSpPr>
          <p:nvPr/>
        </p:nvCxnSpPr>
        <p:spPr>
          <a:xfrm>
            <a:off x="206251" y="1639094"/>
            <a:ext cx="2977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0" idx="2"/>
            <a:endCxn id="142" idx="0"/>
          </p:cNvCxnSpPr>
          <p:nvPr/>
        </p:nvCxnSpPr>
        <p:spPr>
          <a:xfrm flipH="1">
            <a:off x="6738993" y="1167707"/>
            <a:ext cx="434" cy="43328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3171031" y="341950"/>
            <a:ext cx="1676400" cy="29778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ReadyForReview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094831" y="1455614"/>
            <a:ext cx="1828800" cy="297780"/>
          </a:xfrm>
          <a:prstGeom prst="roundRect">
            <a:avLst>
              <a:gd name="adj" fmla="val 919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ChangesRequested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504030" y="1524794"/>
            <a:ext cx="525497" cy="228600"/>
          </a:xfrm>
          <a:prstGeom prst="roundRect">
            <a:avLst>
              <a:gd name="adj" fmla="val 91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</a:t>
            </a:r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2524870" y="757722"/>
            <a:ext cx="192024" cy="336042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1" name="Flowchart: Connector 180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2" name="Flowchart: Delay 181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3" name="Group 182"/>
          <p:cNvGrpSpPr>
            <a:grpSpLocks noChangeAspect="1"/>
          </p:cNvGrpSpPr>
          <p:nvPr/>
        </p:nvGrpSpPr>
        <p:grpSpPr>
          <a:xfrm>
            <a:off x="4824547" y="751558"/>
            <a:ext cx="192024" cy="336042"/>
            <a:chOff x="2339181" y="3718719"/>
            <a:chExt cx="304800" cy="533400"/>
          </a:xfrm>
        </p:grpSpPr>
        <p:sp>
          <p:nvSpPr>
            <p:cNvPr id="184" name="Flowchart: Connector 183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5" name="Flowchart: Delay 184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6" name="Group 185"/>
          <p:cNvGrpSpPr>
            <a:grpSpLocks noChangeAspect="1"/>
          </p:cNvGrpSpPr>
          <p:nvPr/>
        </p:nvGrpSpPr>
        <p:grpSpPr>
          <a:xfrm>
            <a:off x="7117482" y="240937"/>
            <a:ext cx="192024" cy="336042"/>
            <a:chOff x="2339181" y="3718719"/>
            <a:chExt cx="304800" cy="533400"/>
          </a:xfrm>
        </p:grpSpPr>
        <p:sp>
          <p:nvSpPr>
            <p:cNvPr id="187" name="Flowchart: Connector 18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8" name="Flowchart: Delay 18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9" name="Group 188"/>
          <p:cNvGrpSpPr>
            <a:grpSpLocks noChangeAspect="1"/>
          </p:cNvGrpSpPr>
          <p:nvPr/>
        </p:nvGrpSpPr>
        <p:grpSpPr>
          <a:xfrm>
            <a:off x="5750376" y="1471073"/>
            <a:ext cx="192024" cy="336042"/>
            <a:chOff x="2339181" y="3718719"/>
            <a:chExt cx="304800" cy="533400"/>
          </a:xfrm>
        </p:grpSpPr>
        <p:sp>
          <p:nvSpPr>
            <p:cNvPr id="190" name="Flowchart: Connector 189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1" name="Flowchart: Delay 190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2376314" y="1063779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Dev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49053" y="1049229"/>
            <a:ext cx="958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Reviewer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82367" y="519812"/>
            <a:ext cx="11031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Team Lead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634527" y="1808528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PM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167927" y="939107"/>
            <a:ext cx="1143000" cy="228600"/>
          </a:xfrm>
          <a:prstGeom prst="roundRect">
            <a:avLst>
              <a:gd name="adj" fmla="val 919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Delivered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47</cp:revision>
  <dcterms:created xsi:type="dcterms:W3CDTF">2006-08-16T00:00:00Z</dcterms:created>
  <dcterms:modified xsi:type="dcterms:W3CDTF">2012-12-18T12:15:45Z</dcterms:modified>
</cp:coreProperties>
</file>