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3/12/2012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96725"/>
            <a:ext cx="7543800" cy="5999276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4982" y="3184781"/>
            <a:ext cx="7047018" cy="1221160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34982" y="405799"/>
            <a:ext cx="7047018" cy="2476142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814201" y="3488564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334982" y="4752757"/>
            <a:ext cx="7047018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345596" y="3643941"/>
            <a:ext cx="1452472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EvaluationsDb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6172200" y="3643941"/>
            <a:ext cx="1447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162550" y="52390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511128" y="52390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922925" y="3643941"/>
            <a:ext cx="112441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81400" y="4405942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333616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587631" y="59299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9463" y="64740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48134" y="1191666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3177145" y="1348684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4723933" y="1783792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5943600" y="56251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53000" y="63841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755482" y="1553436"/>
            <a:ext cx="13855" cy="213193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029200" y="2157864"/>
            <a:ext cx="0" cy="14860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657600" y="1710454"/>
            <a:ext cx="0" cy="19334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1995102" y="788371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2200" y="1093171"/>
            <a:ext cx="0" cy="2550770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1752600" y="3643941"/>
            <a:ext cx="1468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26" name="Elbow Connector 25"/>
          <p:cNvCxnSpPr>
            <a:stCxn id="56" idx="3"/>
            <a:endCxn id="96" idx="0"/>
          </p:cNvCxnSpPr>
          <p:nvPr/>
        </p:nvCxnSpPr>
        <p:spPr>
          <a:xfrm>
            <a:off x="3177145" y="940771"/>
            <a:ext cx="3709062" cy="25089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4516140" y="189134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4" name="Diamond 53"/>
          <p:cNvSpPr/>
          <p:nvPr/>
        </p:nvSpPr>
        <p:spPr>
          <a:xfrm>
            <a:off x="2968885" y="1477897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5" name="Elbow Connector 54"/>
          <p:cNvCxnSpPr>
            <a:stCxn id="27" idx="1"/>
            <a:endCxn id="101" idx="2"/>
          </p:cNvCxnSpPr>
          <p:nvPr/>
        </p:nvCxnSpPr>
        <p:spPr>
          <a:xfrm rot="10800000">
            <a:off x="3779558" y="1710454"/>
            <a:ext cx="736583" cy="256426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54" idx="1"/>
          </p:cNvCxnSpPr>
          <p:nvPr/>
        </p:nvCxnSpPr>
        <p:spPr>
          <a:xfrm rot="10800000">
            <a:off x="2586123" y="1093172"/>
            <a:ext cx="382762" cy="46026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314267" y="1752239"/>
            <a:ext cx="991533" cy="361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GoogleId</a:t>
            </a:r>
            <a:endParaRPr lang="en-SG" sz="1600" b="1" dirty="0"/>
          </a:p>
        </p:txBody>
      </p:sp>
      <p:cxnSp>
        <p:nvCxnSpPr>
          <p:cNvPr id="73" name="Elbow Connector 72"/>
          <p:cNvCxnSpPr>
            <a:stCxn id="72" idx="0"/>
            <a:endCxn id="96" idx="3"/>
          </p:cNvCxnSpPr>
          <p:nvPr/>
        </p:nvCxnSpPr>
        <p:spPr>
          <a:xfrm rot="16200000" flipV="1">
            <a:off x="7427313" y="1369518"/>
            <a:ext cx="379688" cy="38575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Elbow Connector 76"/>
          <p:cNvCxnSpPr>
            <a:stCxn id="106" idx="0"/>
            <a:endCxn id="96" idx="1"/>
          </p:cNvCxnSpPr>
          <p:nvPr/>
        </p:nvCxnSpPr>
        <p:spPr>
          <a:xfrm rot="5400000" flipH="1" flipV="1">
            <a:off x="5549722" y="985380"/>
            <a:ext cx="411241" cy="118558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>
            <a:off x="6288414" y="2338749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Coordinator</a:t>
            </a:r>
            <a:endParaRPr lang="en-SG" sz="1600" b="1" dirty="0"/>
          </a:p>
        </p:txBody>
      </p:sp>
      <p:cxnSp>
        <p:nvCxnSpPr>
          <p:cNvPr id="124" name="Straight Arrow Connector 123"/>
          <p:cNvCxnSpPr>
            <a:stCxn id="97" idx="2"/>
          </p:cNvCxnSpPr>
          <p:nvPr/>
        </p:nvCxnSpPr>
        <p:spPr>
          <a:xfrm flipH="1">
            <a:off x="6886207" y="2700519"/>
            <a:ext cx="4619" cy="943422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Elbow Connector 73"/>
          <p:cNvCxnSpPr>
            <a:stCxn id="72" idx="2"/>
            <a:endCxn id="97" idx="3"/>
          </p:cNvCxnSpPr>
          <p:nvPr/>
        </p:nvCxnSpPr>
        <p:spPr>
          <a:xfrm rot="5400000">
            <a:off x="7448824" y="2158423"/>
            <a:ext cx="405625" cy="31679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34691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6027" y="94120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5559" y="223236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9836" y="2177769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cxnSp>
        <p:nvCxnSpPr>
          <p:cNvPr id="80" name="Elbow Connector 79"/>
          <p:cNvCxnSpPr>
            <a:stCxn id="97" idx="1"/>
            <a:endCxn id="106" idx="2"/>
          </p:cNvCxnSpPr>
          <p:nvPr/>
        </p:nvCxnSpPr>
        <p:spPr>
          <a:xfrm rot="10800000">
            <a:off x="5162550" y="2145562"/>
            <a:ext cx="1125864" cy="374072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63774" y="6339393"/>
            <a:ext cx="1339498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7162800" y="6505143"/>
            <a:ext cx="1669072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41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41</cp:revision>
  <dcterms:created xsi:type="dcterms:W3CDTF">2006-08-16T00:00:00Z</dcterms:created>
  <dcterms:modified xsi:type="dcterms:W3CDTF">2012-12-03T05:37:51Z</dcterms:modified>
</cp:coreProperties>
</file>