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2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72" y="-624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0916"/>
            <a:ext cx="7772400" cy="10977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2056"/>
            <a:ext cx="6400800" cy="13087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089"/>
            <a:ext cx="2057400" cy="43696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089"/>
            <a:ext cx="6019800" cy="43696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90894"/>
            <a:ext cx="7772400" cy="10171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0616"/>
            <a:ext cx="7772400" cy="11202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360"/>
            <a:ext cx="4040188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108"/>
            <a:ext cx="4040188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46360"/>
            <a:ext cx="4041775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24108"/>
            <a:ext cx="4041775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3902"/>
            <a:ext cx="3008313" cy="8677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3904"/>
            <a:ext cx="5111750" cy="43708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1676"/>
            <a:ext cx="3008313" cy="3503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84893"/>
            <a:ext cx="5486400" cy="423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7596"/>
            <a:ext cx="5486400" cy="3072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08109"/>
            <a:ext cx="5486400" cy="601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965"/>
            <a:ext cx="8229600" cy="337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51"/>
          <p:cNvSpPr/>
          <p:nvPr/>
        </p:nvSpPr>
        <p:spPr>
          <a:xfrm>
            <a:off x="228600" y="122237"/>
            <a:ext cx="8610600" cy="4724400"/>
          </a:xfrm>
          <a:prstGeom prst="roundRect">
            <a:avLst>
              <a:gd name="adj" fmla="val 494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381000" y="2179637"/>
            <a:ext cx="8305800" cy="2514600"/>
            <a:chOff x="-7162800" y="1371600"/>
            <a:chExt cx="8305800" cy="2357438"/>
          </a:xfrm>
          <a:solidFill>
            <a:schemeClr val="bg1"/>
          </a:solidFill>
        </p:grpSpPr>
        <p:sp>
          <p:nvSpPr>
            <p:cNvPr id="154" name="Rectangle 153"/>
            <p:cNvSpPr/>
            <p:nvPr/>
          </p:nvSpPr>
          <p:spPr>
            <a:xfrm>
              <a:off x="-7162800" y="1524000"/>
              <a:ext cx="8305800" cy="2205038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57" name="Rounded Rectangle 156"/>
          <p:cNvSpPr/>
          <p:nvPr/>
        </p:nvSpPr>
        <p:spPr>
          <a:xfrm>
            <a:off x="2390775" y="2484437"/>
            <a:ext cx="6067425" cy="2057400"/>
          </a:xfrm>
          <a:prstGeom prst="roundRect">
            <a:avLst>
              <a:gd name="adj" fmla="val 989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457200" y="427037"/>
            <a:ext cx="2209800" cy="1828800"/>
            <a:chOff x="-838200" y="1371600"/>
            <a:chExt cx="1981200" cy="1295400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-838200" y="1523999"/>
              <a:ext cx="1981200" cy="1143001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743200" y="427037"/>
            <a:ext cx="5943600" cy="1524000"/>
            <a:chOff x="-4800600" y="1371600"/>
            <a:chExt cx="5943600" cy="120869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-4800600" y="1523999"/>
              <a:ext cx="5943600" cy="1056291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762001" y="9604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Common</a:t>
            </a:r>
            <a:endParaRPr lang="en-SG" sz="1600" b="1" dirty="0"/>
          </a:p>
        </p:txBody>
      </p:sp>
      <p:sp>
        <p:nvSpPr>
          <p:cNvPr id="165" name="Rectangle 164"/>
          <p:cNvSpPr/>
          <p:nvPr/>
        </p:nvSpPr>
        <p:spPr>
          <a:xfrm>
            <a:off x="6248400" y="120427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166" name="Rectangle 165"/>
          <p:cNvSpPr/>
          <p:nvPr/>
        </p:nvSpPr>
        <p:spPr>
          <a:xfrm>
            <a:off x="3581400" y="11890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67" name="Isosceles Triangle 166"/>
          <p:cNvSpPr/>
          <p:nvPr/>
        </p:nvSpPr>
        <p:spPr>
          <a:xfrm rot="5400000">
            <a:off x="5995987" y="1228090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8" name="Elbow Connector 167"/>
          <p:cNvCxnSpPr>
            <a:stCxn id="167" idx="3"/>
            <a:endCxn id="166" idx="3"/>
          </p:cNvCxnSpPr>
          <p:nvPr/>
        </p:nvCxnSpPr>
        <p:spPr>
          <a:xfrm rot="10800000">
            <a:off x="5715000" y="1341437"/>
            <a:ext cx="304800" cy="95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9" name="Rectangle 168"/>
          <p:cNvSpPr/>
          <p:nvPr/>
        </p:nvSpPr>
        <p:spPr>
          <a:xfrm>
            <a:off x="3505200" y="12652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70" name="Rectangle 169"/>
          <p:cNvSpPr/>
          <p:nvPr/>
        </p:nvSpPr>
        <p:spPr>
          <a:xfrm>
            <a:off x="3429000" y="13414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71" name="Rectangle 170"/>
          <p:cNvSpPr/>
          <p:nvPr/>
        </p:nvSpPr>
        <p:spPr>
          <a:xfrm>
            <a:off x="609600" y="2739255"/>
            <a:ext cx="1545525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UserType</a:t>
            </a:r>
            <a:endParaRPr lang="en-SG" sz="1600" b="1" dirty="0"/>
          </a:p>
        </p:txBody>
      </p:sp>
      <p:sp>
        <p:nvSpPr>
          <p:cNvPr id="182" name="Rectangle 181"/>
          <p:cNvSpPr/>
          <p:nvPr/>
        </p:nvSpPr>
        <p:spPr>
          <a:xfrm>
            <a:off x="609601" y="3189467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TeamData</a:t>
            </a:r>
            <a:endParaRPr lang="en-SG" sz="1600" b="1" dirty="0"/>
          </a:p>
        </p:txBody>
      </p:sp>
      <p:sp>
        <p:nvSpPr>
          <p:cNvPr id="183" name="Rectangle 182"/>
          <p:cNvSpPr/>
          <p:nvPr/>
        </p:nvSpPr>
        <p:spPr>
          <a:xfrm>
            <a:off x="609601" y="3684767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EvalResultData</a:t>
            </a:r>
            <a:endParaRPr lang="en-SG" sz="1600" b="1" dirty="0"/>
          </a:p>
        </p:txBody>
      </p:sp>
      <p:sp>
        <p:nvSpPr>
          <p:cNvPr id="184" name="Rectangle 183"/>
          <p:cNvSpPr/>
          <p:nvPr/>
        </p:nvSpPr>
        <p:spPr>
          <a:xfrm>
            <a:off x="609601" y="4180067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DataBundle</a:t>
            </a:r>
            <a:endParaRPr lang="en-SG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762000" y="13414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BuildProperties</a:t>
            </a:r>
            <a:endParaRPr lang="en-SG" sz="1600" b="1" dirty="0"/>
          </a:p>
        </p:txBody>
      </p:sp>
      <p:sp>
        <p:nvSpPr>
          <p:cNvPr id="36" name="Rectangle 35"/>
          <p:cNvSpPr/>
          <p:nvPr/>
        </p:nvSpPr>
        <p:spPr>
          <a:xfrm>
            <a:off x="762000" y="17224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Assumption</a:t>
            </a:r>
            <a:endParaRPr lang="en-SG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4814977" y="2579867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BaseData</a:t>
            </a:r>
            <a:endParaRPr lang="en-SG" sz="1600" b="1" dirty="0"/>
          </a:p>
        </p:txBody>
      </p:sp>
      <p:cxnSp>
        <p:nvCxnSpPr>
          <p:cNvPr id="39" name="Elbow Connector 38"/>
          <p:cNvCxnSpPr/>
          <p:nvPr/>
        </p:nvCxnSpPr>
        <p:spPr>
          <a:xfrm>
            <a:off x="3429002" y="3322637"/>
            <a:ext cx="4190999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37" idx="3"/>
          </p:cNvCxnSpPr>
          <p:nvPr/>
        </p:nvCxnSpPr>
        <p:spPr>
          <a:xfrm flipV="1">
            <a:off x="5562600" y="3194050"/>
            <a:ext cx="14288" cy="814387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Elbow Connector 68"/>
          <p:cNvCxnSpPr/>
          <p:nvPr/>
        </p:nvCxnSpPr>
        <p:spPr>
          <a:xfrm flipV="1">
            <a:off x="6934200" y="3322637"/>
            <a:ext cx="0" cy="278606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" name="Elbow Connector 68"/>
          <p:cNvCxnSpPr/>
          <p:nvPr/>
        </p:nvCxnSpPr>
        <p:spPr>
          <a:xfrm flipV="1">
            <a:off x="7620000" y="3322637"/>
            <a:ext cx="0" cy="685800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Elbow Connector 68"/>
          <p:cNvCxnSpPr/>
          <p:nvPr/>
        </p:nvCxnSpPr>
        <p:spPr>
          <a:xfrm flipV="1">
            <a:off x="3429000" y="3322637"/>
            <a:ext cx="0" cy="685800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5438775" y="2965450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2" name="Rectangle 171"/>
          <p:cNvSpPr>
            <a:spLocks/>
          </p:cNvSpPr>
          <p:nvPr/>
        </p:nvSpPr>
        <p:spPr>
          <a:xfrm>
            <a:off x="6086654" y="3551237"/>
            <a:ext cx="13047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StudentData</a:t>
            </a:r>
            <a:endParaRPr lang="en-SG" sz="1600" b="1" dirty="0"/>
          </a:p>
        </p:txBody>
      </p:sp>
      <p:cxnSp>
        <p:nvCxnSpPr>
          <p:cNvPr id="108" name="Elbow Connector 68"/>
          <p:cNvCxnSpPr/>
          <p:nvPr/>
        </p:nvCxnSpPr>
        <p:spPr>
          <a:xfrm flipV="1">
            <a:off x="4572000" y="3322637"/>
            <a:ext cx="0" cy="228600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748177" y="3551237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CourseData</a:t>
            </a:r>
            <a:endParaRPr lang="en-SG" sz="1600" b="1" dirty="0"/>
          </a:p>
        </p:txBody>
      </p:sp>
      <p:sp>
        <p:nvSpPr>
          <p:cNvPr id="173" name="Rectangle 172"/>
          <p:cNvSpPr/>
          <p:nvPr/>
        </p:nvSpPr>
        <p:spPr>
          <a:xfrm>
            <a:off x="6858000" y="4000772"/>
            <a:ext cx="1447801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InstructorData</a:t>
            </a:r>
            <a:endParaRPr lang="en-SG" sz="1600" b="1" dirty="0"/>
          </a:p>
        </p:txBody>
      </p:sp>
      <p:sp>
        <p:nvSpPr>
          <p:cNvPr id="174" name="Rectangle 173"/>
          <p:cNvSpPr/>
          <p:nvPr/>
        </p:nvSpPr>
        <p:spPr>
          <a:xfrm>
            <a:off x="4760208" y="4000772"/>
            <a:ext cx="159040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EvaluationData</a:t>
            </a:r>
            <a:endParaRPr lang="en-SG" sz="1600" b="1" dirty="0"/>
          </a:p>
        </p:txBody>
      </p:sp>
      <p:sp>
        <p:nvSpPr>
          <p:cNvPr id="175" name="Rectangle 174"/>
          <p:cNvSpPr/>
          <p:nvPr/>
        </p:nvSpPr>
        <p:spPr>
          <a:xfrm>
            <a:off x="2590800" y="4000772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SubmissionData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31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24</cp:revision>
  <dcterms:created xsi:type="dcterms:W3CDTF">2006-08-16T00:00:00Z</dcterms:created>
  <dcterms:modified xsi:type="dcterms:W3CDTF">2012-12-01T05:51:54Z</dcterms:modified>
</cp:coreProperties>
</file>