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740650" cy="2879725"/>
  <p:notesSz cx="6858000" cy="9144000"/>
  <p:custDataLst>
    <p:tags r:id="rId4"/>
  </p:custDataLst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96" y="-996"/>
      </p:cViewPr>
      <p:guideLst>
        <p:guide orient="horz" pos="907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7E34-E1A6-4BBF-AF99-84C669929841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79513" y="685800"/>
            <a:ext cx="9217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63409-F2D1-4B2C-8A2D-7488CD6A79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63409-F2D1-4B2C-8A2D-7488CD6A793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4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94582"/>
            <a:ext cx="6579552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631845"/>
            <a:ext cx="5418455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1" y="115324"/>
            <a:ext cx="1741647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3" y="115324"/>
            <a:ext cx="5095928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850492"/>
            <a:ext cx="6579552" cy="571945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220551"/>
            <a:ext cx="6579552" cy="62994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71937"/>
            <a:ext cx="3418787" cy="190048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71937"/>
            <a:ext cx="3418787" cy="190048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644606"/>
            <a:ext cx="3420131" cy="26864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913248"/>
            <a:ext cx="3420131" cy="165917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644606"/>
            <a:ext cx="3421475" cy="26864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913248"/>
            <a:ext cx="3421475" cy="165917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14657"/>
            <a:ext cx="2546620" cy="48795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0" y="114657"/>
            <a:ext cx="4327238" cy="245776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602610"/>
            <a:ext cx="2546620" cy="1969812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015807"/>
            <a:ext cx="4644390" cy="23797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57309"/>
            <a:ext cx="4644390" cy="1727835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253786"/>
            <a:ext cx="4644390" cy="337967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3" y="115323"/>
            <a:ext cx="6966585" cy="479954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671937"/>
            <a:ext cx="6966585" cy="1900485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669080"/>
            <a:ext cx="1806152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2669080"/>
            <a:ext cx="2451206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669080"/>
            <a:ext cx="1806152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36525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lay 30"/>
          <p:cNvSpPr/>
          <p:nvPr/>
        </p:nvSpPr>
        <p:spPr>
          <a:xfrm rot="16200000">
            <a:off x="3817764" y="982395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 rot="20549526">
            <a:off x="3906803" y="995064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Connector 29"/>
          <p:cNvSpPr/>
          <p:nvPr/>
        </p:nvSpPr>
        <p:spPr>
          <a:xfrm rot="6417624">
            <a:off x="3752701" y="764379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>
          <a:xfrm rot="6417624">
            <a:off x="3746479" y="961805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/>
          <p:cNvSpPr/>
          <p:nvPr/>
        </p:nvSpPr>
        <p:spPr>
          <a:xfrm rot="6417624">
            <a:off x="3797211" y="851850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" name="Group 21"/>
          <p:cNvGrpSpPr/>
          <p:nvPr/>
        </p:nvGrpSpPr>
        <p:grpSpPr>
          <a:xfrm>
            <a:off x="638861" y="309422"/>
            <a:ext cx="298983" cy="520531"/>
            <a:chOff x="638861" y="309422"/>
            <a:chExt cx="298983" cy="520531"/>
          </a:xfrm>
        </p:grpSpPr>
        <p:sp>
          <p:nvSpPr>
            <p:cNvPr id="111" name="Flowchart: Connector 110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12" name="Flowchart: Delay 111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5" name="Freeform 1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2751817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20473365">
            <a:off x="-118869" y="359220"/>
            <a:ext cx="2397834" cy="1003329"/>
          </a:xfrm>
          <a:prstGeom prst="triangle">
            <a:avLst>
              <a:gd name="adj" fmla="val 47478"/>
            </a:avLst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3148928">
            <a:off x="3703148" y="1794751"/>
            <a:ext cx="650104" cy="1018950"/>
          </a:xfrm>
          <a:prstGeom prst="triangle">
            <a:avLst>
              <a:gd name="adj" fmla="val 4653"/>
            </a:avLst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 rot="4843798">
            <a:off x="3307100" y="1195350"/>
            <a:ext cx="672349" cy="1283148"/>
          </a:xfrm>
          <a:prstGeom prst="triangle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65125" y="226695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Anonymous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latin typeface="+mj-lt"/>
                <a:ea typeface="2Dumb" pitchFamily="2" charset="0"/>
              </a:rPr>
              <a:t/>
            </a:r>
            <a:br>
              <a:rPr lang="en-US" sz="1100" b="1" dirty="0" smtClean="0"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2Dumb" pitchFamily="2" charset="0"/>
              </a:rPr>
              <a:t>peer feedback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j-lt"/>
              <a:ea typeface="2Dumb" pitchFamily="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048505" y="228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Confidential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peer evaluations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594757" y="230098"/>
            <a:ext cx="167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Teaching a course with </a:t>
            </a: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team projects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?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endParaRPr lang="en-US" sz="1100" b="1" dirty="0" smtClean="0">
              <a:solidFill>
                <a:schemeClr val="accent1"/>
              </a:solidFill>
              <a:latin typeface="+mj-lt"/>
              <a:ea typeface="2Dumb" pitchFamily="2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767678" y="2049462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 for a </a:t>
            </a:r>
            <a:br>
              <a:rPr lang="en-US" sz="1200" dirty="0" smtClean="0"/>
            </a:br>
            <a:r>
              <a:rPr lang="en-US" sz="1200" b="1" dirty="0" smtClean="0"/>
              <a:t>FREE account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67110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1770477" y="1235193"/>
            <a:ext cx="298983" cy="520531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42" name="Flowchart: Connector 41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Flowchart: Connector 45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3726" y="1760533"/>
            <a:ext cx="309579" cy="505977"/>
            <a:chOff x="593726" y="1760533"/>
            <a:chExt cx="309579" cy="505977"/>
          </a:xfrm>
        </p:grpSpPr>
        <p:sp>
          <p:nvSpPr>
            <p:cNvPr id="59" name="Flowchart: Delay 58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" name="Group 9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</p:grpSpPr>
          <p:sp>
            <p:nvSpPr>
              <p:cNvPr id="58" name="Flowchart: Connector 57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67" name="Flowchart: Delay 66"/>
          <p:cNvSpPr/>
          <p:nvPr/>
        </p:nvSpPr>
        <p:spPr>
          <a:xfrm rot="5400000" flipH="1">
            <a:off x="4290496" y="1800065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 rot="3372795">
            <a:off x="4286547" y="1569202"/>
            <a:ext cx="254457" cy="220662"/>
            <a:chOff x="4335990" y="1588795"/>
            <a:chExt cx="254457" cy="220662"/>
          </a:xfrm>
        </p:grpSpPr>
        <p:sp>
          <p:nvSpPr>
            <p:cNvPr id="66" name="Flowchart: Connector 65"/>
            <p:cNvSpPr/>
            <p:nvPr/>
          </p:nvSpPr>
          <p:spPr>
            <a:xfrm flipH="1">
              <a:off x="4369785" y="1588795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reeform 67"/>
            <p:cNvSpPr/>
            <p:nvPr/>
          </p:nvSpPr>
          <p:spPr>
            <a:xfrm flipH="1">
              <a:off x="4335990" y="174898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4432016" y="1643413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Flowchart: Delay 71"/>
          <p:cNvSpPr/>
          <p:nvPr/>
        </p:nvSpPr>
        <p:spPr>
          <a:xfrm rot="5400000" flipH="1">
            <a:off x="3732363" y="2349801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" name="Group 12"/>
          <p:cNvGrpSpPr/>
          <p:nvPr/>
        </p:nvGrpSpPr>
        <p:grpSpPr>
          <a:xfrm rot="2886978">
            <a:off x="3728414" y="2124653"/>
            <a:ext cx="254457" cy="220662"/>
            <a:chOff x="3791084" y="2070419"/>
            <a:chExt cx="254457" cy="220662"/>
          </a:xfrm>
        </p:grpSpPr>
        <p:sp>
          <p:nvSpPr>
            <p:cNvPr id="71" name="Flowchart: Connector 70"/>
            <p:cNvSpPr/>
            <p:nvPr/>
          </p:nvSpPr>
          <p:spPr>
            <a:xfrm flipH="1">
              <a:off x="3824879" y="2070419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Freeform 72"/>
            <p:cNvSpPr/>
            <p:nvPr/>
          </p:nvSpPr>
          <p:spPr>
            <a:xfrm flipH="1">
              <a:off x="3791084" y="22306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3870969" y="2125914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6" name="Flowchart: Delay 75"/>
          <p:cNvSpPr/>
          <p:nvPr/>
        </p:nvSpPr>
        <p:spPr>
          <a:xfrm rot="16200000">
            <a:off x="3193840" y="1987294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7" name="Group 76"/>
          <p:cNvGrpSpPr/>
          <p:nvPr/>
        </p:nvGrpSpPr>
        <p:grpSpPr>
          <a:xfrm rot="1483511">
            <a:off x="3226182" y="1770986"/>
            <a:ext cx="267922" cy="220662"/>
            <a:chOff x="786805" y="1760534"/>
            <a:chExt cx="267922" cy="220662"/>
          </a:xfrm>
        </p:grpSpPr>
        <p:sp>
          <p:nvSpPr>
            <p:cNvPr id="78" name="Flowchart: Connector 77"/>
            <p:cNvSpPr/>
            <p:nvPr/>
          </p:nvSpPr>
          <p:spPr>
            <a:xfrm rot="19707452">
              <a:off x="786805" y="1760534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Freeform 78"/>
            <p:cNvSpPr/>
            <p:nvPr/>
          </p:nvSpPr>
          <p:spPr>
            <a:xfrm rot="19707452">
              <a:off x="1004721" y="1849632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Flowchart: Connector 79"/>
            <p:cNvSpPr/>
            <p:nvPr/>
          </p:nvSpPr>
          <p:spPr>
            <a:xfrm rot="19707452" flipH="1">
              <a:off x="878601" y="180680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075575" y="1768586"/>
            <a:ext cx="298983" cy="497924"/>
            <a:chOff x="1075575" y="1768586"/>
            <a:chExt cx="298983" cy="497924"/>
          </a:xfrm>
        </p:grpSpPr>
        <p:sp>
          <p:nvSpPr>
            <p:cNvPr id="83" name="Flowchart: Delay 82"/>
            <p:cNvSpPr/>
            <p:nvPr/>
          </p:nvSpPr>
          <p:spPr>
            <a:xfrm rot="16200000">
              <a:off x="1084890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Flowchart: Connector 84"/>
            <p:cNvSpPr/>
            <p:nvPr/>
          </p:nvSpPr>
          <p:spPr>
            <a:xfrm rot="18512055">
              <a:off x="1118646" y="176858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reeform 85"/>
            <p:cNvSpPr/>
            <p:nvPr/>
          </p:nvSpPr>
          <p:spPr>
            <a:xfrm rot="18512055">
              <a:off x="1324637" y="181320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lowchart: Connector 86"/>
            <p:cNvSpPr/>
            <p:nvPr/>
          </p:nvSpPr>
          <p:spPr>
            <a:xfrm rot="18512055" flipH="1">
              <a:off x="1207573" y="181013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0" name="Flowchart: Delay 89"/>
          <p:cNvSpPr/>
          <p:nvPr/>
        </p:nvSpPr>
        <p:spPr>
          <a:xfrm rot="16200000">
            <a:off x="6845012" y="862936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 90"/>
          <p:cNvSpPr/>
          <p:nvPr/>
        </p:nvSpPr>
        <p:spPr>
          <a:xfrm rot="326821">
            <a:off x="6934051" y="875605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lowchart: Connector 88"/>
          <p:cNvSpPr/>
          <p:nvPr/>
        </p:nvSpPr>
        <p:spPr>
          <a:xfrm rot="11865946">
            <a:off x="6907846" y="637229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Freeform 95"/>
          <p:cNvSpPr/>
          <p:nvPr/>
        </p:nvSpPr>
        <p:spPr>
          <a:xfrm rot="11865946">
            <a:off x="6897851" y="645136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Flowchart: Connector 96"/>
          <p:cNvSpPr/>
          <p:nvPr/>
        </p:nvSpPr>
        <p:spPr>
          <a:xfrm rot="11865946">
            <a:off x="7024537" y="692031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 15"/>
          <p:cNvSpPr/>
          <p:nvPr/>
        </p:nvSpPr>
        <p:spPr>
          <a:xfrm>
            <a:off x="4175125" y="1066800"/>
            <a:ext cx="257456" cy="419744"/>
          </a:xfrm>
          <a:custGeom>
            <a:avLst/>
            <a:gdLst>
              <a:gd name="connsiteX0" fmla="*/ 416718 w 416718"/>
              <a:gd name="connsiteY0" fmla="*/ 490537 h 490537"/>
              <a:gd name="connsiteX1" fmla="*/ 388143 w 416718"/>
              <a:gd name="connsiteY1" fmla="*/ 295275 h 490537"/>
              <a:gd name="connsiteX2" fmla="*/ 292893 w 416718"/>
              <a:gd name="connsiteY2" fmla="*/ 142875 h 490537"/>
              <a:gd name="connsiteX3" fmla="*/ 116681 w 416718"/>
              <a:gd name="connsiteY3" fmla="*/ 47625 h 490537"/>
              <a:gd name="connsiteX4" fmla="*/ 0 w 416718"/>
              <a:gd name="connsiteY4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18" h="490537">
                <a:moveTo>
                  <a:pt x="416718" y="490537"/>
                </a:moveTo>
                <a:cubicBezTo>
                  <a:pt x="412749" y="421878"/>
                  <a:pt x="408780" y="353219"/>
                  <a:pt x="388143" y="295275"/>
                </a:cubicBezTo>
                <a:cubicBezTo>
                  <a:pt x="367505" y="237331"/>
                  <a:pt x="338137" y="184150"/>
                  <a:pt x="292893" y="142875"/>
                </a:cubicBezTo>
                <a:cubicBezTo>
                  <a:pt x="247649" y="101600"/>
                  <a:pt x="165496" y="71437"/>
                  <a:pt x="116681" y="47625"/>
                </a:cubicBezTo>
                <a:cubicBezTo>
                  <a:pt x="67866" y="23813"/>
                  <a:pt x="33933" y="11906"/>
                  <a:pt x="0" y="0"/>
                </a:cubicBezTo>
              </a:path>
            </a:pathLst>
          </a:custGeom>
          <a:noFill/>
          <a:ln w="5715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 16"/>
          <p:cNvSpPr/>
          <p:nvPr/>
        </p:nvSpPr>
        <p:spPr>
          <a:xfrm>
            <a:off x="1206653" y="1088618"/>
            <a:ext cx="574055" cy="626709"/>
          </a:xfrm>
          <a:custGeom>
            <a:avLst/>
            <a:gdLst>
              <a:gd name="connsiteX0" fmla="*/ 574055 w 574055"/>
              <a:gd name="connsiteY0" fmla="*/ 150671 h 598346"/>
              <a:gd name="connsiteX1" fmla="*/ 431180 w 574055"/>
              <a:gd name="connsiteY1" fmla="*/ 14940 h 598346"/>
              <a:gd name="connsiteX2" fmla="*/ 254967 w 574055"/>
              <a:gd name="connsiteY2" fmla="*/ 12559 h 598346"/>
              <a:gd name="connsiteX3" fmla="*/ 123998 w 574055"/>
              <a:gd name="connsiteY3" fmla="*/ 95902 h 598346"/>
              <a:gd name="connsiteX4" fmla="*/ 47798 w 574055"/>
              <a:gd name="connsiteY4" fmla="*/ 279259 h 598346"/>
              <a:gd name="connsiteX5" fmla="*/ 7317 w 574055"/>
              <a:gd name="connsiteY5" fmla="*/ 472140 h 598346"/>
              <a:gd name="connsiteX6" fmla="*/ 173 w 574055"/>
              <a:gd name="connsiteY6" fmla="*/ 598346 h 598346"/>
              <a:gd name="connsiteX0" fmla="*/ 574055 w 574055"/>
              <a:gd name="connsiteY0" fmla="*/ 161942 h 609617"/>
              <a:gd name="connsiteX1" fmla="*/ 431180 w 574055"/>
              <a:gd name="connsiteY1" fmla="*/ 26211 h 609617"/>
              <a:gd name="connsiteX2" fmla="*/ 249252 w 574055"/>
              <a:gd name="connsiteY2" fmla="*/ 6685 h 609617"/>
              <a:gd name="connsiteX3" fmla="*/ 123998 w 574055"/>
              <a:gd name="connsiteY3" fmla="*/ 107173 h 609617"/>
              <a:gd name="connsiteX4" fmla="*/ 47798 w 574055"/>
              <a:gd name="connsiteY4" fmla="*/ 290530 h 609617"/>
              <a:gd name="connsiteX5" fmla="*/ 7317 w 574055"/>
              <a:gd name="connsiteY5" fmla="*/ 483411 h 609617"/>
              <a:gd name="connsiteX6" fmla="*/ 173 w 574055"/>
              <a:gd name="connsiteY6" fmla="*/ 609617 h 609617"/>
              <a:gd name="connsiteX0" fmla="*/ 574055 w 574055"/>
              <a:gd name="connsiteY0" fmla="*/ 164088 h 611763"/>
              <a:gd name="connsiteX1" fmla="*/ 391175 w 574055"/>
              <a:gd name="connsiteY1" fmla="*/ 22642 h 611763"/>
              <a:gd name="connsiteX2" fmla="*/ 249252 w 574055"/>
              <a:gd name="connsiteY2" fmla="*/ 8831 h 611763"/>
              <a:gd name="connsiteX3" fmla="*/ 123998 w 574055"/>
              <a:gd name="connsiteY3" fmla="*/ 109319 h 611763"/>
              <a:gd name="connsiteX4" fmla="*/ 47798 w 574055"/>
              <a:gd name="connsiteY4" fmla="*/ 292676 h 611763"/>
              <a:gd name="connsiteX5" fmla="*/ 7317 w 574055"/>
              <a:gd name="connsiteY5" fmla="*/ 485557 h 611763"/>
              <a:gd name="connsiteX6" fmla="*/ 173 w 574055"/>
              <a:gd name="connsiteY6" fmla="*/ 611763 h 611763"/>
              <a:gd name="connsiteX0" fmla="*/ 574055 w 574055"/>
              <a:gd name="connsiteY0" fmla="*/ 157098 h 604773"/>
              <a:gd name="connsiteX1" fmla="*/ 391175 w 574055"/>
              <a:gd name="connsiteY1" fmla="*/ 15652 h 604773"/>
              <a:gd name="connsiteX2" fmla="*/ 220677 w 574055"/>
              <a:gd name="connsiteY2" fmla="*/ 13271 h 604773"/>
              <a:gd name="connsiteX3" fmla="*/ 123998 w 574055"/>
              <a:gd name="connsiteY3" fmla="*/ 102329 h 604773"/>
              <a:gd name="connsiteX4" fmla="*/ 47798 w 574055"/>
              <a:gd name="connsiteY4" fmla="*/ 285686 h 604773"/>
              <a:gd name="connsiteX5" fmla="*/ 7317 w 574055"/>
              <a:gd name="connsiteY5" fmla="*/ 478567 h 604773"/>
              <a:gd name="connsiteX6" fmla="*/ 173 w 574055"/>
              <a:gd name="connsiteY6" fmla="*/ 604773 h 604773"/>
              <a:gd name="connsiteX0" fmla="*/ 574055 w 574055"/>
              <a:gd name="connsiteY0" fmla="*/ 147024 h 594699"/>
              <a:gd name="connsiteX1" fmla="*/ 374030 w 574055"/>
              <a:gd name="connsiteY1" fmla="*/ 31910 h 594699"/>
              <a:gd name="connsiteX2" fmla="*/ 220677 w 574055"/>
              <a:gd name="connsiteY2" fmla="*/ 3197 h 594699"/>
              <a:gd name="connsiteX3" fmla="*/ 123998 w 574055"/>
              <a:gd name="connsiteY3" fmla="*/ 92255 h 594699"/>
              <a:gd name="connsiteX4" fmla="*/ 47798 w 574055"/>
              <a:gd name="connsiteY4" fmla="*/ 275612 h 594699"/>
              <a:gd name="connsiteX5" fmla="*/ 7317 w 574055"/>
              <a:gd name="connsiteY5" fmla="*/ 468493 h 594699"/>
              <a:gd name="connsiteX6" fmla="*/ 173 w 574055"/>
              <a:gd name="connsiteY6" fmla="*/ 594699 h 594699"/>
              <a:gd name="connsiteX0" fmla="*/ 574055 w 574055"/>
              <a:gd name="connsiteY0" fmla="*/ 148169 h 595844"/>
              <a:gd name="connsiteX1" fmla="*/ 419750 w 574055"/>
              <a:gd name="connsiteY1" fmla="*/ 27789 h 595844"/>
              <a:gd name="connsiteX2" fmla="*/ 220677 w 574055"/>
              <a:gd name="connsiteY2" fmla="*/ 4342 h 595844"/>
              <a:gd name="connsiteX3" fmla="*/ 123998 w 574055"/>
              <a:gd name="connsiteY3" fmla="*/ 93400 h 595844"/>
              <a:gd name="connsiteX4" fmla="*/ 47798 w 574055"/>
              <a:gd name="connsiteY4" fmla="*/ 276757 h 595844"/>
              <a:gd name="connsiteX5" fmla="*/ 7317 w 574055"/>
              <a:gd name="connsiteY5" fmla="*/ 469638 h 595844"/>
              <a:gd name="connsiteX6" fmla="*/ 173 w 574055"/>
              <a:gd name="connsiteY6" fmla="*/ 595844 h 595844"/>
              <a:gd name="connsiteX0" fmla="*/ 574055 w 574055"/>
              <a:gd name="connsiteY0" fmla="*/ 133411 h 581086"/>
              <a:gd name="connsiteX1" fmla="*/ 419750 w 574055"/>
              <a:gd name="connsiteY1" fmla="*/ 13031 h 581086"/>
              <a:gd name="connsiteX2" fmla="*/ 226392 w 574055"/>
              <a:gd name="connsiteY2" fmla="*/ 10650 h 581086"/>
              <a:gd name="connsiteX3" fmla="*/ 123998 w 574055"/>
              <a:gd name="connsiteY3" fmla="*/ 78642 h 581086"/>
              <a:gd name="connsiteX4" fmla="*/ 47798 w 574055"/>
              <a:gd name="connsiteY4" fmla="*/ 261999 h 581086"/>
              <a:gd name="connsiteX5" fmla="*/ 7317 w 574055"/>
              <a:gd name="connsiteY5" fmla="*/ 454880 h 581086"/>
              <a:gd name="connsiteX6" fmla="*/ 173 w 574055"/>
              <a:gd name="connsiteY6" fmla="*/ 581086 h 581086"/>
              <a:gd name="connsiteX0" fmla="*/ 574055 w 574055"/>
              <a:gd name="connsiteY0" fmla="*/ 134664 h 582339"/>
              <a:gd name="connsiteX1" fmla="*/ 419750 w 574055"/>
              <a:gd name="connsiteY1" fmla="*/ 14284 h 582339"/>
              <a:gd name="connsiteX2" fmla="*/ 226392 w 574055"/>
              <a:gd name="connsiteY2" fmla="*/ 11903 h 582339"/>
              <a:gd name="connsiteX3" fmla="*/ 129713 w 574055"/>
              <a:gd name="connsiteY3" fmla="*/ 100961 h 582339"/>
              <a:gd name="connsiteX4" fmla="*/ 47798 w 574055"/>
              <a:gd name="connsiteY4" fmla="*/ 263252 h 582339"/>
              <a:gd name="connsiteX5" fmla="*/ 7317 w 574055"/>
              <a:gd name="connsiteY5" fmla="*/ 456133 h 582339"/>
              <a:gd name="connsiteX6" fmla="*/ 173 w 574055"/>
              <a:gd name="connsiteY6" fmla="*/ 582339 h 582339"/>
              <a:gd name="connsiteX0" fmla="*/ 574055 w 574055"/>
              <a:gd name="connsiteY0" fmla="*/ 129841 h 577516"/>
              <a:gd name="connsiteX1" fmla="*/ 419750 w 574055"/>
              <a:gd name="connsiteY1" fmla="*/ 9461 h 577516"/>
              <a:gd name="connsiteX2" fmla="*/ 237822 w 574055"/>
              <a:gd name="connsiteY2" fmla="*/ 17613 h 577516"/>
              <a:gd name="connsiteX3" fmla="*/ 129713 w 574055"/>
              <a:gd name="connsiteY3" fmla="*/ 96138 h 577516"/>
              <a:gd name="connsiteX4" fmla="*/ 47798 w 574055"/>
              <a:gd name="connsiteY4" fmla="*/ 258429 h 577516"/>
              <a:gd name="connsiteX5" fmla="*/ 7317 w 574055"/>
              <a:gd name="connsiteY5" fmla="*/ 451310 h 577516"/>
              <a:gd name="connsiteX6" fmla="*/ 173 w 574055"/>
              <a:gd name="connsiteY6" fmla="*/ 577516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055" h="577516">
                <a:moveTo>
                  <a:pt x="574055" y="129841"/>
                </a:moveTo>
                <a:cubicBezTo>
                  <a:pt x="529208" y="73485"/>
                  <a:pt x="475789" y="28166"/>
                  <a:pt x="419750" y="9461"/>
                </a:cubicBezTo>
                <a:cubicBezTo>
                  <a:pt x="363711" y="-9244"/>
                  <a:pt x="286161" y="3167"/>
                  <a:pt x="237822" y="17613"/>
                </a:cubicBezTo>
                <a:cubicBezTo>
                  <a:pt x="189483" y="32059"/>
                  <a:pt x="161384" y="56002"/>
                  <a:pt x="129713" y="96138"/>
                </a:cubicBezTo>
                <a:cubicBezTo>
                  <a:pt x="98042" y="136274"/>
                  <a:pt x="68197" y="199234"/>
                  <a:pt x="47798" y="258429"/>
                </a:cubicBezTo>
                <a:cubicBezTo>
                  <a:pt x="27399" y="317624"/>
                  <a:pt x="15254" y="398129"/>
                  <a:pt x="7317" y="451310"/>
                </a:cubicBezTo>
                <a:cubicBezTo>
                  <a:pt x="-620" y="504491"/>
                  <a:pt x="-224" y="541003"/>
                  <a:pt x="173" y="577516"/>
                </a:cubicBezTo>
              </a:path>
            </a:pathLst>
          </a:custGeom>
          <a:noFill/>
          <a:ln w="5715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797728" y="989167"/>
            <a:ext cx="975836" cy="726159"/>
          </a:xfrm>
          <a:custGeom>
            <a:avLst/>
            <a:gdLst>
              <a:gd name="connsiteX0" fmla="*/ 982980 w 982980"/>
              <a:gd name="connsiteY0" fmla="*/ 197803 h 700723"/>
              <a:gd name="connsiteX1" fmla="*/ 754380 w 982980"/>
              <a:gd name="connsiteY1" fmla="*/ 3493 h 700723"/>
              <a:gd name="connsiteX2" fmla="*/ 251460 w 982980"/>
              <a:gd name="connsiteY2" fmla="*/ 123508 h 700723"/>
              <a:gd name="connsiteX3" fmla="*/ 0 w 982980"/>
              <a:gd name="connsiteY3" fmla="*/ 700723 h 700723"/>
              <a:gd name="connsiteX0" fmla="*/ 982980 w 982980"/>
              <a:gd name="connsiteY0" fmla="*/ 230587 h 733507"/>
              <a:gd name="connsiteX1" fmla="*/ 645795 w 982980"/>
              <a:gd name="connsiteY1" fmla="*/ 1987 h 733507"/>
              <a:gd name="connsiteX2" fmla="*/ 251460 w 982980"/>
              <a:gd name="connsiteY2" fmla="*/ 156292 h 733507"/>
              <a:gd name="connsiteX3" fmla="*/ 0 w 982980"/>
              <a:gd name="connsiteY3" fmla="*/ 733507 h 733507"/>
              <a:gd name="connsiteX0" fmla="*/ 982980 w 982980"/>
              <a:gd name="connsiteY0" fmla="*/ 228796 h 731716"/>
              <a:gd name="connsiteX1" fmla="*/ 645795 w 982980"/>
              <a:gd name="connsiteY1" fmla="*/ 196 h 731716"/>
              <a:gd name="connsiteX2" fmla="*/ 217170 w 982980"/>
              <a:gd name="connsiteY2" fmla="*/ 200221 h 731716"/>
              <a:gd name="connsiteX3" fmla="*/ 0 w 982980"/>
              <a:gd name="connsiteY3" fmla="*/ 731716 h 731716"/>
              <a:gd name="connsiteX0" fmla="*/ 982980 w 982980"/>
              <a:gd name="connsiteY0" fmla="*/ 223092 h 726012"/>
              <a:gd name="connsiteX1" fmla="*/ 548640 w 982980"/>
              <a:gd name="connsiteY1" fmla="*/ 207 h 726012"/>
              <a:gd name="connsiteX2" fmla="*/ 217170 w 982980"/>
              <a:gd name="connsiteY2" fmla="*/ 194517 h 726012"/>
              <a:gd name="connsiteX3" fmla="*/ 0 w 982980"/>
              <a:gd name="connsiteY3" fmla="*/ 726012 h 726012"/>
              <a:gd name="connsiteX0" fmla="*/ 982980 w 982980"/>
              <a:gd name="connsiteY0" fmla="*/ 206475 h 709395"/>
              <a:gd name="connsiteX1" fmla="*/ 546259 w 982980"/>
              <a:gd name="connsiteY1" fmla="*/ 258 h 709395"/>
              <a:gd name="connsiteX2" fmla="*/ 217170 w 982980"/>
              <a:gd name="connsiteY2" fmla="*/ 177900 h 709395"/>
              <a:gd name="connsiteX3" fmla="*/ 0 w 982980"/>
              <a:gd name="connsiteY3" fmla="*/ 709395 h 709395"/>
              <a:gd name="connsiteX0" fmla="*/ 975836 w 975836"/>
              <a:gd name="connsiteY0" fmla="*/ 216179 h 709574"/>
              <a:gd name="connsiteX1" fmla="*/ 546259 w 975836"/>
              <a:gd name="connsiteY1" fmla="*/ 437 h 709574"/>
              <a:gd name="connsiteX2" fmla="*/ 217170 w 975836"/>
              <a:gd name="connsiteY2" fmla="*/ 178079 h 709574"/>
              <a:gd name="connsiteX3" fmla="*/ 0 w 975836"/>
              <a:gd name="connsiteY3" fmla="*/ 709574 h 709574"/>
              <a:gd name="connsiteX0" fmla="*/ 975836 w 975836"/>
              <a:gd name="connsiteY0" fmla="*/ 232764 h 726159"/>
              <a:gd name="connsiteX1" fmla="*/ 577216 w 975836"/>
              <a:gd name="connsiteY1" fmla="*/ 353 h 726159"/>
              <a:gd name="connsiteX2" fmla="*/ 217170 w 975836"/>
              <a:gd name="connsiteY2" fmla="*/ 194664 h 726159"/>
              <a:gd name="connsiteX3" fmla="*/ 0 w 975836"/>
              <a:gd name="connsiteY3" fmla="*/ 726159 h 7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36" h="726159">
                <a:moveTo>
                  <a:pt x="975836" y="232764"/>
                </a:moveTo>
                <a:cubicBezTo>
                  <a:pt x="922496" y="141800"/>
                  <a:pt x="703660" y="6703"/>
                  <a:pt x="577216" y="353"/>
                </a:cubicBezTo>
                <a:cubicBezTo>
                  <a:pt x="450772" y="-5997"/>
                  <a:pt x="308610" y="73697"/>
                  <a:pt x="217170" y="194664"/>
                </a:cubicBezTo>
                <a:cubicBezTo>
                  <a:pt x="125730" y="315631"/>
                  <a:pt x="62865" y="495654"/>
                  <a:pt x="0" y="726159"/>
                </a:cubicBezTo>
              </a:path>
            </a:pathLst>
          </a:custGeom>
          <a:noFill/>
          <a:ln w="5715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6311900" y="1476375"/>
            <a:ext cx="177800" cy="258763"/>
          </a:xfrm>
          <a:custGeom>
            <a:avLst/>
            <a:gdLst>
              <a:gd name="T0" fmla="*/ 475 w 900"/>
              <a:gd name="T1" fmla="*/ 204 h 1469"/>
              <a:gd name="T2" fmla="*/ 527 w 900"/>
              <a:gd name="T3" fmla="*/ 239 h 1469"/>
              <a:gd name="T4" fmla="*/ 573 w 900"/>
              <a:gd name="T5" fmla="*/ 280 h 1469"/>
              <a:gd name="T6" fmla="*/ 601 w 900"/>
              <a:gd name="T7" fmla="*/ 330 h 1469"/>
              <a:gd name="T8" fmla="*/ 604 w 900"/>
              <a:gd name="T9" fmla="*/ 437 h 1469"/>
              <a:gd name="T10" fmla="*/ 579 w 900"/>
              <a:gd name="T11" fmla="*/ 589 h 1469"/>
              <a:gd name="T12" fmla="*/ 540 w 900"/>
              <a:gd name="T13" fmla="*/ 739 h 1469"/>
              <a:gd name="T14" fmla="*/ 500 w 900"/>
              <a:gd name="T15" fmla="*/ 891 h 1469"/>
              <a:gd name="T16" fmla="*/ 474 w 900"/>
              <a:gd name="T17" fmla="*/ 1077 h 1469"/>
              <a:gd name="T18" fmla="*/ 469 w 900"/>
              <a:gd name="T19" fmla="*/ 1362 h 1469"/>
              <a:gd name="T20" fmla="*/ 476 w 900"/>
              <a:gd name="T21" fmla="*/ 1469 h 1469"/>
              <a:gd name="T22" fmla="*/ 505 w 900"/>
              <a:gd name="T23" fmla="*/ 1467 h 1469"/>
              <a:gd name="T24" fmla="*/ 555 w 900"/>
              <a:gd name="T25" fmla="*/ 1462 h 1469"/>
              <a:gd name="T26" fmla="*/ 617 w 900"/>
              <a:gd name="T27" fmla="*/ 1454 h 1469"/>
              <a:gd name="T28" fmla="*/ 685 w 900"/>
              <a:gd name="T29" fmla="*/ 1444 h 1469"/>
              <a:gd name="T30" fmla="*/ 748 w 900"/>
              <a:gd name="T31" fmla="*/ 1429 h 1469"/>
              <a:gd name="T32" fmla="*/ 801 w 900"/>
              <a:gd name="T33" fmla="*/ 1410 h 1469"/>
              <a:gd name="T34" fmla="*/ 833 w 900"/>
              <a:gd name="T35" fmla="*/ 1388 h 1469"/>
              <a:gd name="T36" fmla="*/ 863 w 900"/>
              <a:gd name="T37" fmla="*/ 1204 h 1469"/>
              <a:gd name="T38" fmla="*/ 894 w 900"/>
              <a:gd name="T39" fmla="*/ 903 h 1469"/>
              <a:gd name="T40" fmla="*/ 899 w 900"/>
              <a:gd name="T41" fmla="*/ 640 h 1469"/>
              <a:gd name="T42" fmla="*/ 871 w 900"/>
              <a:gd name="T43" fmla="*/ 395 h 1469"/>
              <a:gd name="T44" fmla="*/ 834 w 900"/>
              <a:gd name="T45" fmla="*/ 248 h 1469"/>
              <a:gd name="T46" fmla="*/ 803 w 900"/>
              <a:gd name="T47" fmla="*/ 201 h 1469"/>
              <a:gd name="T48" fmla="*/ 763 w 900"/>
              <a:gd name="T49" fmla="*/ 159 h 1469"/>
              <a:gd name="T50" fmla="*/ 718 w 900"/>
              <a:gd name="T51" fmla="*/ 121 h 1469"/>
              <a:gd name="T52" fmla="*/ 665 w 900"/>
              <a:gd name="T53" fmla="*/ 86 h 1469"/>
              <a:gd name="T54" fmla="*/ 611 w 900"/>
              <a:gd name="T55" fmla="*/ 56 h 1469"/>
              <a:gd name="T56" fmla="*/ 554 w 900"/>
              <a:gd name="T57" fmla="*/ 31 h 1469"/>
              <a:gd name="T58" fmla="*/ 497 w 900"/>
              <a:gd name="T59" fmla="*/ 10 h 1469"/>
              <a:gd name="T60" fmla="*/ 439 w 900"/>
              <a:gd name="T61" fmla="*/ 0 h 1469"/>
              <a:gd name="T62" fmla="*/ 371 w 900"/>
              <a:gd name="T63" fmla="*/ 3 h 1469"/>
              <a:gd name="T64" fmla="*/ 300 w 900"/>
              <a:gd name="T65" fmla="*/ 11 h 1469"/>
              <a:gd name="T66" fmla="*/ 228 w 900"/>
              <a:gd name="T67" fmla="*/ 26 h 1469"/>
              <a:gd name="T68" fmla="*/ 159 w 900"/>
              <a:gd name="T69" fmla="*/ 50 h 1469"/>
              <a:gd name="T70" fmla="*/ 97 w 900"/>
              <a:gd name="T71" fmla="*/ 82 h 1469"/>
              <a:gd name="T72" fmla="*/ 47 w 900"/>
              <a:gd name="T73" fmla="*/ 124 h 1469"/>
              <a:gd name="T74" fmla="*/ 12 w 900"/>
              <a:gd name="T75" fmla="*/ 176 h 1469"/>
              <a:gd name="T76" fmla="*/ 4 w 900"/>
              <a:gd name="T77" fmla="*/ 206 h 1469"/>
              <a:gd name="T78" fmla="*/ 29 w 900"/>
              <a:gd name="T79" fmla="*/ 204 h 1469"/>
              <a:gd name="T80" fmla="*/ 77 w 900"/>
              <a:gd name="T81" fmla="*/ 199 h 1469"/>
              <a:gd name="T82" fmla="*/ 140 w 900"/>
              <a:gd name="T83" fmla="*/ 192 h 1469"/>
              <a:gd name="T84" fmla="*/ 213 w 900"/>
              <a:gd name="T85" fmla="*/ 185 h 1469"/>
              <a:gd name="T86" fmla="*/ 288 w 900"/>
              <a:gd name="T87" fmla="*/ 181 h 1469"/>
              <a:gd name="T88" fmla="*/ 361 w 900"/>
              <a:gd name="T89" fmla="*/ 180 h 1469"/>
              <a:gd name="T90" fmla="*/ 424 w 900"/>
              <a:gd name="T91" fmla="*/ 184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0" h="1469">
                <a:moveTo>
                  <a:pt x="450" y="188"/>
                </a:moveTo>
                <a:lnTo>
                  <a:pt x="475" y="204"/>
                </a:lnTo>
                <a:lnTo>
                  <a:pt x="502" y="221"/>
                </a:lnTo>
                <a:lnTo>
                  <a:pt x="527" y="239"/>
                </a:lnTo>
                <a:lnTo>
                  <a:pt x="552" y="258"/>
                </a:lnTo>
                <a:lnTo>
                  <a:pt x="573" y="280"/>
                </a:lnTo>
                <a:lnTo>
                  <a:pt x="590" y="303"/>
                </a:lnTo>
                <a:lnTo>
                  <a:pt x="601" y="330"/>
                </a:lnTo>
                <a:lnTo>
                  <a:pt x="606" y="359"/>
                </a:lnTo>
                <a:lnTo>
                  <a:pt x="604" y="437"/>
                </a:lnTo>
                <a:lnTo>
                  <a:pt x="593" y="514"/>
                </a:lnTo>
                <a:lnTo>
                  <a:pt x="579" y="589"/>
                </a:lnTo>
                <a:lnTo>
                  <a:pt x="560" y="664"/>
                </a:lnTo>
                <a:lnTo>
                  <a:pt x="540" y="739"/>
                </a:lnTo>
                <a:lnTo>
                  <a:pt x="519" y="815"/>
                </a:lnTo>
                <a:lnTo>
                  <a:pt x="500" y="891"/>
                </a:lnTo>
                <a:lnTo>
                  <a:pt x="484" y="969"/>
                </a:lnTo>
                <a:lnTo>
                  <a:pt x="474" y="1077"/>
                </a:lnTo>
                <a:lnTo>
                  <a:pt x="469" y="1220"/>
                </a:lnTo>
                <a:lnTo>
                  <a:pt x="469" y="1362"/>
                </a:lnTo>
                <a:lnTo>
                  <a:pt x="472" y="1469"/>
                </a:lnTo>
                <a:lnTo>
                  <a:pt x="476" y="1469"/>
                </a:lnTo>
                <a:lnTo>
                  <a:pt x="486" y="1468"/>
                </a:lnTo>
                <a:lnTo>
                  <a:pt x="505" y="1467"/>
                </a:lnTo>
                <a:lnTo>
                  <a:pt x="527" y="1465"/>
                </a:lnTo>
                <a:lnTo>
                  <a:pt x="555" y="1462"/>
                </a:lnTo>
                <a:lnTo>
                  <a:pt x="584" y="1459"/>
                </a:lnTo>
                <a:lnTo>
                  <a:pt x="617" y="1454"/>
                </a:lnTo>
                <a:lnTo>
                  <a:pt x="650" y="1449"/>
                </a:lnTo>
                <a:lnTo>
                  <a:pt x="685" y="1444"/>
                </a:lnTo>
                <a:lnTo>
                  <a:pt x="718" y="1436"/>
                </a:lnTo>
                <a:lnTo>
                  <a:pt x="748" y="1429"/>
                </a:lnTo>
                <a:lnTo>
                  <a:pt x="776" y="1421"/>
                </a:lnTo>
                <a:lnTo>
                  <a:pt x="801" y="1410"/>
                </a:lnTo>
                <a:lnTo>
                  <a:pt x="819" y="1400"/>
                </a:lnTo>
                <a:lnTo>
                  <a:pt x="833" y="1388"/>
                </a:lnTo>
                <a:lnTo>
                  <a:pt x="838" y="1374"/>
                </a:lnTo>
                <a:lnTo>
                  <a:pt x="863" y="1204"/>
                </a:lnTo>
                <a:lnTo>
                  <a:pt x="881" y="1048"/>
                </a:lnTo>
                <a:lnTo>
                  <a:pt x="894" y="903"/>
                </a:lnTo>
                <a:lnTo>
                  <a:pt x="900" y="769"/>
                </a:lnTo>
                <a:lnTo>
                  <a:pt x="899" y="640"/>
                </a:lnTo>
                <a:lnTo>
                  <a:pt x="888" y="517"/>
                </a:lnTo>
                <a:lnTo>
                  <a:pt x="871" y="395"/>
                </a:lnTo>
                <a:lnTo>
                  <a:pt x="845" y="273"/>
                </a:lnTo>
                <a:lnTo>
                  <a:pt x="834" y="248"/>
                </a:lnTo>
                <a:lnTo>
                  <a:pt x="819" y="224"/>
                </a:lnTo>
                <a:lnTo>
                  <a:pt x="803" y="201"/>
                </a:lnTo>
                <a:lnTo>
                  <a:pt x="784" y="180"/>
                </a:lnTo>
                <a:lnTo>
                  <a:pt x="763" y="159"/>
                </a:lnTo>
                <a:lnTo>
                  <a:pt x="741" y="139"/>
                </a:lnTo>
                <a:lnTo>
                  <a:pt x="718" y="121"/>
                </a:lnTo>
                <a:lnTo>
                  <a:pt x="691" y="103"/>
                </a:lnTo>
                <a:lnTo>
                  <a:pt x="665" y="86"/>
                </a:lnTo>
                <a:lnTo>
                  <a:pt x="638" y="71"/>
                </a:lnTo>
                <a:lnTo>
                  <a:pt x="611" y="56"/>
                </a:lnTo>
                <a:lnTo>
                  <a:pt x="582" y="43"/>
                </a:lnTo>
                <a:lnTo>
                  <a:pt x="554" y="31"/>
                </a:lnTo>
                <a:lnTo>
                  <a:pt x="525" y="20"/>
                </a:lnTo>
                <a:lnTo>
                  <a:pt x="497" y="10"/>
                </a:lnTo>
                <a:lnTo>
                  <a:pt x="469" y="1"/>
                </a:lnTo>
                <a:lnTo>
                  <a:pt x="439" y="0"/>
                </a:lnTo>
                <a:lnTo>
                  <a:pt x="406" y="0"/>
                </a:lnTo>
                <a:lnTo>
                  <a:pt x="371" y="3"/>
                </a:lnTo>
                <a:lnTo>
                  <a:pt x="336" y="6"/>
                </a:lnTo>
                <a:lnTo>
                  <a:pt x="300" y="11"/>
                </a:lnTo>
                <a:lnTo>
                  <a:pt x="263" y="17"/>
                </a:lnTo>
                <a:lnTo>
                  <a:pt x="228" y="26"/>
                </a:lnTo>
                <a:lnTo>
                  <a:pt x="193" y="37"/>
                </a:lnTo>
                <a:lnTo>
                  <a:pt x="159" y="50"/>
                </a:lnTo>
                <a:lnTo>
                  <a:pt x="127" y="65"/>
                </a:lnTo>
                <a:lnTo>
                  <a:pt x="97" y="82"/>
                </a:lnTo>
                <a:lnTo>
                  <a:pt x="71" y="102"/>
                </a:lnTo>
                <a:lnTo>
                  <a:pt x="47" y="124"/>
                </a:lnTo>
                <a:lnTo>
                  <a:pt x="26" y="148"/>
                </a:lnTo>
                <a:lnTo>
                  <a:pt x="12" y="176"/>
                </a:lnTo>
                <a:lnTo>
                  <a:pt x="0" y="206"/>
                </a:lnTo>
                <a:lnTo>
                  <a:pt x="4" y="206"/>
                </a:lnTo>
                <a:lnTo>
                  <a:pt x="13" y="206"/>
                </a:lnTo>
                <a:lnTo>
                  <a:pt x="29" y="204"/>
                </a:lnTo>
                <a:lnTo>
                  <a:pt x="50" y="202"/>
                </a:lnTo>
                <a:lnTo>
                  <a:pt x="77" y="199"/>
                </a:lnTo>
                <a:lnTo>
                  <a:pt x="107" y="196"/>
                </a:lnTo>
                <a:lnTo>
                  <a:pt x="140" y="192"/>
                </a:lnTo>
                <a:lnTo>
                  <a:pt x="176" y="188"/>
                </a:lnTo>
                <a:lnTo>
                  <a:pt x="213" y="185"/>
                </a:lnTo>
                <a:lnTo>
                  <a:pt x="251" y="183"/>
                </a:lnTo>
                <a:lnTo>
                  <a:pt x="288" y="181"/>
                </a:lnTo>
                <a:lnTo>
                  <a:pt x="325" y="180"/>
                </a:lnTo>
                <a:lnTo>
                  <a:pt x="361" y="180"/>
                </a:lnTo>
                <a:lnTo>
                  <a:pt x="394" y="181"/>
                </a:lnTo>
                <a:lnTo>
                  <a:pt x="424" y="184"/>
                </a:lnTo>
                <a:lnTo>
                  <a:pt x="450" y="188"/>
                </a:lnTo>
                <a:close/>
              </a:path>
            </a:pathLst>
          </a:custGeom>
          <a:solidFill>
            <a:srgbClr val="FFFF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6364288" y="1446213"/>
            <a:ext cx="15875" cy="25400"/>
          </a:xfrm>
          <a:custGeom>
            <a:avLst/>
            <a:gdLst>
              <a:gd name="T0" fmla="*/ 2 w 81"/>
              <a:gd name="T1" fmla="*/ 11 h 146"/>
              <a:gd name="T2" fmla="*/ 0 w 81"/>
              <a:gd name="T3" fmla="*/ 44 h 146"/>
              <a:gd name="T4" fmla="*/ 1 w 81"/>
              <a:gd name="T5" fmla="*/ 76 h 146"/>
              <a:gd name="T6" fmla="*/ 7 w 81"/>
              <a:gd name="T7" fmla="*/ 109 h 146"/>
              <a:gd name="T8" fmla="*/ 21 w 81"/>
              <a:gd name="T9" fmla="*/ 140 h 146"/>
              <a:gd name="T10" fmla="*/ 25 w 81"/>
              <a:gd name="T11" fmla="*/ 144 h 146"/>
              <a:gd name="T12" fmla="*/ 33 w 81"/>
              <a:gd name="T13" fmla="*/ 146 h 146"/>
              <a:gd name="T14" fmla="*/ 43 w 81"/>
              <a:gd name="T15" fmla="*/ 145 h 146"/>
              <a:gd name="T16" fmla="*/ 55 w 81"/>
              <a:gd name="T17" fmla="*/ 143 h 146"/>
              <a:gd name="T18" fmla="*/ 65 w 81"/>
              <a:gd name="T19" fmla="*/ 139 h 146"/>
              <a:gd name="T20" fmla="*/ 74 w 81"/>
              <a:gd name="T21" fmla="*/ 133 h 146"/>
              <a:gd name="T22" fmla="*/ 80 w 81"/>
              <a:gd name="T23" fmla="*/ 128 h 146"/>
              <a:gd name="T24" fmla="*/ 81 w 81"/>
              <a:gd name="T25" fmla="*/ 122 h 146"/>
              <a:gd name="T26" fmla="*/ 77 w 81"/>
              <a:gd name="T27" fmla="*/ 106 h 146"/>
              <a:gd name="T28" fmla="*/ 73 w 81"/>
              <a:gd name="T29" fmla="*/ 90 h 146"/>
              <a:gd name="T30" fmla="*/ 68 w 81"/>
              <a:gd name="T31" fmla="*/ 75 h 146"/>
              <a:gd name="T32" fmla="*/ 63 w 81"/>
              <a:gd name="T33" fmla="*/ 60 h 146"/>
              <a:gd name="T34" fmla="*/ 56 w 81"/>
              <a:gd name="T35" fmla="*/ 45 h 146"/>
              <a:gd name="T36" fmla="*/ 48 w 81"/>
              <a:gd name="T37" fmla="*/ 30 h 146"/>
              <a:gd name="T38" fmla="*/ 40 w 81"/>
              <a:gd name="T39" fmla="*/ 16 h 146"/>
              <a:gd name="T40" fmla="*/ 31 w 81"/>
              <a:gd name="T41" fmla="*/ 3 h 146"/>
              <a:gd name="T42" fmla="*/ 25 w 81"/>
              <a:gd name="T43" fmla="*/ 0 h 146"/>
              <a:gd name="T44" fmla="*/ 15 w 81"/>
              <a:gd name="T45" fmla="*/ 1 h 146"/>
              <a:gd name="T46" fmla="*/ 6 w 81"/>
              <a:gd name="T47" fmla="*/ 6 h 146"/>
              <a:gd name="T48" fmla="*/ 2 w 81"/>
              <a:gd name="T49" fmla="*/ 11 h 146"/>
              <a:gd name="T50" fmla="*/ 2 w 81"/>
              <a:gd name="T51" fmla="*/ 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" h="146">
                <a:moveTo>
                  <a:pt x="2" y="11"/>
                </a:moveTo>
                <a:lnTo>
                  <a:pt x="0" y="44"/>
                </a:lnTo>
                <a:lnTo>
                  <a:pt x="1" y="76"/>
                </a:lnTo>
                <a:lnTo>
                  <a:pt x="7" y="109"/>
                </a:lnTo>
                <a:lnTo>
                  <a:pt x="21" y="140"/>
                </a:lnTo>
                <a:lnTo>
                  <a:pt x="25" y="144"/>
                </a:lnTo>
                <a:lnTo>
                  <a:pt x="33" y="146"/>
                </a:lnTo>
                <a:lnTo>
                  <a:pt x="43" y="145"/>
                </a:lnTo>
                <a:lnTo>
                  <a:pt x="55" y="143"/>
                </a:lnTo>
                <a:lnTo>
                  <a:pt x="65" y="139"/>
                </a:lnTo>
                <a:lnTo>
                  <a:pt x="74" y="133"/>
                </a:lnTo>
                <a:lnTo>
                  <a:pt x="80" y="128"/>
                </a:lnTo>
                <a:lnTo>
                  <a:pt x="81" y="122"/>
                </a:lnTo>
                <a:lnTo>
                  <a:pt x="77" y="106"/>
                </a:lnTo>
                <a:lnTo>
                  <a:pt x="73" y="90"/>
                </a:lnTo>
                <a:lnTo>
                  <a:pt x="68" y="75"/>
                </a:lnTo>
                <a:lnTo>
                  <a:pt x="63" y="60"/>
                </a:lnTo>
                <a:lnTo>
                  <a:pt x="56" y="45"/>
                </a:lnTo>
                <a:lnTo>
                  <a:pt x="48" y="30"/>
                </a:lnTo>
                <a:lnTo>
                  <a:pt x="40" y="16"/>
                </a:lnTo>
                <a:lnTo>
                  <a:pt x="31" y="3"/>
                </a:lnTo>
                <a:lnTo>
                  <a:pt x="25" y="0"/>
                </a:lnTo>
                <a:lnTo>
                  <a:pt x="15" y="1"/>
                </a:lnTo>
                <a:lnTo>
                  <a:pt x="6" y="6"/>
                </a:lnTo>
                <a:lnTo>
                  <a:pt x="2" y="11"/>
                </a:lnTo>
                <a:lnTo>
                  <a:pt x="2" y="11"/>
                </a:lnTo>
                <a:close/>
              </a:path>
            </a:pathLst>
          </a:custGeom>
          <a:solidFill>
            <a:srgbClr val="FFFF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 rot="2760171" flipH="1">
            <a:off x="6071869" y="1628232"/>
            <a:ext cx="403225" cy="376238"/>
          </a:xfrm>
          <a:custGeom>
            <a:avLst/>
            <a:gdLst>
              <a:gd name="T0" fmla="*/ 1726 w 2029"/>
              <a:gd name="T1" fmla="*/ 1943 h 2127"/>
              <a:gd name="T2" fmla="*/ 1429 w 2029"/>
              <a:gd name="T3" fmla="*/ 2016 h 2127"/>
              <a:gd name="T4" fmla="*/ 1211 w 2029"/>
              <a:gd name="T5" fmla="*/ 1616 h 2127"/>
              <a:gd name="T6" fmla="*/ 1104 w 2029"/>
              <a:gd name="T7" fmla="*/ 1279 h 2127"/>
              <a:gd name="T8" fmla="*/ 1307 w 2029"/>
              <a:gd name="T9" fmla="*/ 1164 h 2127"/>
              <a:gd name="T10" fmla="*/ 1527 w 2029"/>
              <a:gd name="T11" fmla="*/ 1092 h 2127"/>
              <a:gd name="T12" fmla="*/ 1764 w 2029"/>
              <a:gd name="T13" fmla="*/ 1084 h 2127"/>
              <a:gd name="T14" fmla="*/ 1610 w 2029"/>
              <a:gd name="T15" fmla="*/ 1008 h 2127"/>
              <a:gd name="T16" fmla="*/ 1487 w 2029"/>
              <a:gd name="T17" fmla="*/ 957 h 2127"/>
              <a:gd name="T18" fmla="*/ 1403 w 2029"/>
              <a:gd name="T19" fmla="*/ 1048 h 2127"/>
              <a:gd name="T20" fmla="*/ 1249 w 2029"/>
              <a:gd name="T21" fmla="*/ 1107 h 2127"/>
              <a:gd name="T22" fmla="*/ 1057 w 2029"/>
              <a:gd name="T23" fmla="*/ 1220 h 2127"/>
              <a:gd name="T24" fmla="*/ 1094 w 2029"/>
              <a:gd name="T25" fmla="*/ 755 h 2127"/>
              <a:gd name="T26" fmla="*/ 1276 w 2029"/>
              <a:gd name="T27" fmla="*/ 614 h 2127"/>
              <a:gd name="T28" fmla="*/ 1401 w 2029"/>
              <a:gd name="T29" fmla="*/ 847 h 2127"/>
              <a:gd name="T30" fmla="*/ 1407 w 2029"/>
              <a:gd name="T31" fmla="*/ 620 h 2127"/>
              <a:gd name="T32" fmla="*/ 1658 w 2029"/>
              <a:gd name="T33" fmla="*/ 597 h 2127"/>
              <a:gd name="T34" fmla="*/ 1886 w 2029"/>
              <a:gd name="T35" fmla="*/ 836 h 2127"/>
              <a:gd name="T36" fmla="*/ 1833 w 2029"/>
              <a:gd name="T37" fmla="*/ 1019 h 2127"/>
              <a:gd name="T38" fmla="*/ 1897 w 2029"/>
              <a:gd name="T39" fmla="*/ 1095 h 2127"/>
              <a:gd name="T40" fmla="*/ 1891 w 2029"/>
              <a:gd name="T41" fmla="*/ 1639 h 2127"/>
              <a:gd name="T42" fmla="*/ 1890 w 2029"/>
              <a:gd name="T43" fmla="*/ 668 h 2127"/>
              <a:gd name="T44" fmla="*/ 1745 w 2029"/>
              <a:gd name="T45" fmla="*/ 555 h 2127"/>
              <a:gd name="T46" fmla="*/ 1603 w 2029"/>
              <a:gd name="T47" fmla="*/ 501 h 2127"/>
              <a:gd name="T48" fmla="*/ 1481 w 2029"/>
              <a:gd name="T49" fmla="*/ 485 h 2127"/>
              <a:gd name="T50" fmla="*/ 1399 w 2029"/>
              <a:gd name="T51" fmla="*/ 453 h 2127"/>
              <a:gd name="T52" fmla="*/ 1343 w 2029"/>
              <a:gd name="T53" fmla="*/ 503 h 2127"/>
              <a:gd name="T54" fmla="*/ 1374 w 2029"/>
              <a:gd name="T55" fmla="*/ 399 h 2127"/>
              <a:gd name="T56" fmla="*/ 1409 w 2029"/>
              <a:gd name="T57" fmla="*/ 328 h 2127"/>
              <a:gd name="T58" fmla="*/ 1371 w 2029"/>
              <a:gd name="T59" fmla="*/ 317 h 2127"/>
              <a:gd name="T60" fmla="*/ 1297 w 2029"/>
              <a:gd name="T61" fmla="*/ 155 h 2127"/>
              <a:gd name="T62" fmla="*/ 1142 w 2029"/>
              <a:gd name="T63" fmla="*/ 34 h 2127"/>
              <a:gd name="T64" fmla="*/ 1014 w 2029"/>
              <a:gd name="T65" fmla="*/ 1 h 2127"/>
              <a:gd name="T66" fmla="*/ 844 w 2029"/>
              <a:gd name="T67" fmla="*/ 16 h 2127"/>
              <a:gd name="T68" fmla="*/ 655 w 2029"/>
              <a:gd name="T69" fmla="*/ 87 h 2127"/>
              <a:gd name="T70" fmla="*/ 486 w 2029"/>
              <a:gd name="T71" fmla="*/ 199 h 2127"/>
              <a:gd name="T72" fmla="*/ 310 w 2029"/>
              <a:gd name="T73" fmla="*/ 520 h 2127"/>
              <a:gd name="T74" fmla="*/ 474 w 2029"/>
              <a:gd name="T75" fmla="*/ 980 h 2127"/>
              <a:gd name="T76" fmla="*/ 702 w 2029"/>
              <a:gd name="T77" fmla="*/ 1291 h 2127"/>
              <a:gd name="T78" fmla="*/ 551 w 2029"/>
              <a:gd name="T79" fmla="*/ 1622 h 2127"/>
              <a:gd name="T80" fmla="*/ 239 w 2029"/>
              <a:gd name="T81" fmla="*/ 1637 h 2127"/>
              <a:gd name="T82" fmla="*/ 43 w 2029"/>
              <a:gd name="T83" fmla="*/ 1652 h 2127"/>
              <a:gd name="T84" fmla="*/ 186 w 2029"/>
              <a:gd name="T85" fmla="*/ 1716 h 2127"/>
              <a:gd name="T86" fmla="*/ 311 w 2029"/>
              <a:gd name="T87" fmla="*/ 1731 h 2127"/>
              <a:gd name="T88" fmla="*/ 560 w 2029"/>
              <a:gd name="T89" fmla="*/ 1709 h 2127"/>
              <a:gd name="T90" fmla="*/ 819 w 2029"/>
              <a:gd name="T91" fmla="*/ 1410 h 2127"/>
              <a:gd name="T92" fmla="*/ 751 w 2029"/>
              <a:gd name="T93" fmla="*/ 1202 h 2127"/>
              <a:gd name="T94" fmla="*/ 613 w 2029"/>
              <a:gd name="T95" fmla="*/ 974 h 2127"/>
              <a:gd name="T96" fmla="*/ 419 w 2029"/>
              <a:gd name="T97" fmla="*/ 599 h 2127"/>
              <a:gd name="T98" fmla="*/ 498 w 2029"/>
              <a:gd name="T99" fmla="*/ 304 h 2127"/>
              <a:gd name="T100" fmla="*/ 783 w 2029"/>
              <a:gd name="T101" fmla="*/ 110 h 2127"/>
              <a:gd name="T102" fmla="*/ 1044 w 2029"/>
              <a:gd name="T103" fmla="*/ 85 h 2127"/>
              <a:gd name="T104" fmla="*/ 1215 w 2029"/>
              <a:gd name="T105" fmla="*/ 188 h 2127"/>
              <a:gd name="T106" fmla="*/ 1249 w 2029"/>
              <a:gd name="T107" fmla="*/ 392 h 2127"/>
              <a:gd name="T108" fmla="*/ 1123 w 2029"/>
              <a:gd name="T109" fmla="*/ 615 h 2127"/>
              <a:gd name="T110" fmla="*/ 989 w 2029"/>
              <a:gd name="T111" fmla="*/ 850 h 2127"/>
              <a:gd name="T112" fmla="*/ 986 w 2029"/>
              <a:gd name="T113" fmla="*/ 1327 h 2127"/>
              <a:gd name="T114" fmla="*/ 1152 w 2029"/>
              <a:gd name="T115" fmla="*/ 1757 h 2127"/>
              <a:gd name="T116" fmla="*/ 1365 w 2029"/>
              <a:gd name="T117" fmla="*/ 2118 h 2127"/>
              <a:gd name="T118" fmla="*/ 1989 w 2029"/>
              <a:gd name="T119" fmla="*/ 1639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29" h="2127">
                <a:moveTo>
                  <a:pt x="1891" y="1639"/>
                </a:moveTo>
                <a:lnTo>
                  <a:pt x="1885" y="1709"/>
                </a:lnTo>
                <a:lnTo>
                  <a:pt x="1880" y="1778"/>
                </a:lnTo>
                <a:lnTo>
                  <a:pt x="1874" y="1845"/>
                </a:lnTo>
                <a:lnTo>
                  <a:pt x="1869" y="1902"/>
                </a:lnTo>
                <a:lnTo>
                  <a:pt x="1842" y="1910"/>
                </a:lnTo>
                <a:lnTo>
                  <a:pt x="1814" y="1919"/>
                </a:lnTo>
                <a:lnTo>
                  <a:pt x="1785" y="1926"/>
                </a:lnTo>
                <a:lnTo>
                  <a:pt x="1756" y="1935"/>
                </a:lnTo>
                <a:lnTo>
                  <a:pt x="1726" y="1943"/>
                </a:lnTo>
                <a:lnTo>
                  <a:pt x="1696" y="1950"/>
                </a:lnTo>
                <a:lnTo>
                  <a:pt x="1667" y="1959"/>
                </a:lnTo>
                <a:lnTo>
                  <a:pt x="1636" y="1966"/>
                </a:lnTo>
                <a:lnTo>
                  <a:pt x="1606" y="1974"/>
                </a:lnTo>
                <a:lnTo>
                  <a:pt x="1576" y="1981"/>
                </a:lnTo>
                <a:lnTo>
                  <a:pt x="1546" y="1989"/>
                </a:lnTo>
                <a:lnTo>
                  <a:pt x="1516" y="1996"/>
                </a:lnTo>
                <a:lnTo>
                  <a:pt x="1487" y="2003"/>
                </a:lnTo>
                <a:lnTo>
                  <a:pt x="1457" y="2010"/>
                </a:lnTo>
                <a:lnTo>
                  <a:pt x="1429" y="2016"/>
                </a:lnTo>
                <a:lnTo>
                  <a:pt x="1401" y="2022"/>
                </a:lnTo>
                <a:lnTo>
                  <a:pt x="1398" y="2015"/>
                </a:lnTo>
                <a:lnTo>
                  <a:pt x="1383" y="1984"/>
                </a:lnTo>
                <a:lnTo>
                  <a:pt x="1365" y="1946"/>
                </a:lnTo>
                <a:lnTo>
                  <a:pt x="1343" y="1900"/>
                </a:lnTo>
                <a:lnTo>
                  <a:pt x="1320" y="1849"/>
                </a:lnTo>
                <a:lnTo>
                  <a:pt x="1293" y="1793"/>
                </a:lnTo>
                <a:lnTo>
                  <a:pt x="1267" y="1735"/>
                </a:lnTo>
                <a:lnTo>
                  <a:pt x="1239" y="1675"/>
                </a:lnTo>
                <a:lnTo>
                  <a:pt x="1211" y="1616"/>
                </a:lnTo>
                <a:lnTo>
                  <a:pt x="1185" y="1558"/>
                </a:lnTo>
                <a:lnTo>
                  <a:pt x="1159" y="1502"/>
                </a:lnTo>
                <a:lnTo>
                  <a:pt x="1136" y="1451"/>
                </a:lnTo>
                <a:lnTo>
                  <a:pt x="1116" y="1406"/>
                </a:lnTo>
                <a:lnTo>
                  <a:pt x="1099" y="1368"/>
                </a:lnTo>
                <a:lnTo>
                  <a:pt x="1085" y="1339"/>
                </a:lnTo>
                <a:lnTo>
                  <a:pt x="1077" y="1319"/>
                </a:lnTo>
                <a:lnTo>
                  <a:pt x="1074" y="1312"/>
                </a:lnTo>
                <a:lnTo>
                  <a:pt x="1088" y="1295"/>
                </a:lnTo>
                <a:lnTo>
                  <a:pt x="1104" y="1279"/>
                </a:lnTo>
                <a:lnTo>
                  <a:pt x="1123" y="1263"/>
                </a:lnTo>
                <a:lnTo>
                  <a:pt x="1141" y="1249"/>
                </a:lnTo>
                <a:lnTo>
                  <a:pt x="1159" y="1237"/>
                </a:lnTo>
                <a:lnTo>
                  <a:pt x="1178" y="1224"/>
                </a:lnTo>
                <a:lnTo>
                  <a:pt x="1199" y="1212"/>
                </a:lnTo>
                <a:lnTo>
                  <a:pt x="1220" y="1202"/>
                </a:lnTo>
                <a:lnTo>
                  <a:pt x="1241" y="1192"/>
                </a:lnTo>
                <a:lnTo>
                  <a:pt x="1263" y="1182"/>
                </a:lnTo>
                <a:lnTo>
                  <a:pt x="1285" y="1172"/>
                </a:lnTo>
                <a:lnTo>
                  <a:pt x="1307" y="1164"/>
                </a:lnTo>
                <a:lnTo>
                  <a:pt x="1329" y="1155"/>
                </a:lnTo>
                <a:lnTo>
                  <a:pt x="1351" y="1146"/>
                </a:lnTo>
                <a:lnTo>
                  <a:pt x="1373" y="1137"/>
                </a:lnTo>
                <a:lnTo>
                  <a:pt x="1395" y="1129"/>
                </a:lnTo>
                <a:lnTo>
                  <a:pt x="1416" y="1121"/>
                </a:lnTo>
                <a:lnTo>
                  <a:pt x="1438" y="1113"/>
                </a:lnTo>
                <a:lnTo>
                  <a:pt x="1460" y="1107"/>
                </a:lnTo>
                <a:lnTo>
                  <a:pt x="1481" y="1102"/>
                </a:lnTo>
                <a:lnTo>
                  <a:pt x="1504" y="1096"/>
                </a:lnTo>
                <a:lnTo>
                  <a:pt x="1527" y="1092"/>
                </a:lnTo>
                <a:lnTo>
                  <a:pt x="1551" y="1089"/>
                </a:lnTo>
                <a:lnTo>
                  <a:pt x="1573" y="1086"/>
                </a:lnTo>
                <a:lnTo>
                  <a:pt x="1597" y="1084"/>
                </a:lnTo>
                <a:lnTo>
                  <a:pt x="1621" y="1083"/>
                </a:lnTo>
                <a:lnTo>
                  <a:pt x="1644" y="1081"/>
                </a:lnTo>
                <a:lnTo>
                  <a:pt x="1668" y="1081"/>
                </a:lnTo>
                <a:lnTo>
                  <a:pt x="1692" y="1081"/>
                </a:lnTo>
                <a:lnTo>
                  <a:pt x="1716" y="1081"/>
                </a:lnTo>
                <a:lnTo>
                  <a:pt x="1740" y="1083"/>
                </a:lnTo>
                <a:lnTo>
                  <a:pt x="1764" y="1084"/>
                </a:lnTo>
                <a:lnTo>
                  <a:pt x="1764" y="1009"/>
                </a:lnTo>
                <a:lnTo>
                  <a:pt x="1746" y="1008"/>
                </a:lnTo>
                <a:lnTo>
                  <a:pt x="1729" y="1006"/>
                </a:lnTo>
                <a:lnTo>
                  <a:pt x="1712" y="1005"/>
                </a:lnTo>
                <a:lnTo>
                  <a:pt x="1695" y="1005"/>
                </a:lnTo>
                <a:lnTo>
                  <a:pt x="1678" y="1004"/>
                </a:lnTo>
                <a:lnTo>
                  <a:pt x="1661" y="1005"/>
                </a:lnTo>
                <a:lnTo>
                  <a:pt x="1644" y="1005"/>
                </a:lnTo>
                <a:lnTo>
                  <a:pt x="1627" y="1006"/>
                </a:lnTo>
                <a:lnTo>
                  <a:pt x="1610" y="1008"/>
                </a:lnTo>
                <a:lnTo>
                  <a:pt x="1593" y="1009"/>
                </a:lnTo>
                <a:lnTo>
                  <a:pt x="1576" y="1011"/>
                </a:lnTo>
                <a:lnTo>
                  <a:pt x="1560" y="1013"/>
                </a:lnTo>
                <a:lnTo>
                  <a:pt x="1544" y="1015"/>
                </a:lnTo>
                <a:lnTo>
                  <a:pt x="1528" y="1017"/>
                </a:lnTo>
                <a:lnTo>
                  <a:pt x="1512" y="1020"/>
                </a:lnTo>
                <a:lnTo>
                  <a:pt x="1496" y="1023"/>
                </a:lnTo>
                <a:lnTo>
                  <a:pt x="1493" y="1002"/>
                </a:lnTo>
                <a:lnTo>
                  <a:pt x="1490" y="979"/>
                </a:lnTo>
                <a:lnTo>
                  <a:pt x="1487" y="957"/>
                </a:lnTo>
                <a:lnTo>
                  <a:pt x="1483" y="936"/>
                </a:lnTo>
                <a:lnTo>
                  <a:pt x="1414" y="936"/>
                </a:lnTo>
                <a:lnTo>
                  <a:pt x="1417" y="960"/>
                </a:lnTo>
                <a:lnTo>
                  <a:pt x="1423" y="987"/>
                </a:lnTo>
                <a:lnTo>
                  <a:pt x="1428" y="1014"/>
                </a:lnTo>
                <a:lnTo>
                  <a:pt x="1432" y="1039"/>
                </a:lnTo>
                <a:lnTo>
                  <a:pt x="1425" y="1041"/>
                </a:lnTo>
                <a:lnTo>
                  <a:pt x="1417" y="1043"/>
                </a:lnTo>
                <a:lnTo>
                  <a:pt x="1411" y="1046"/>
                </a:lnTo>
                <a:lnTo>
                  <a:pt x="1403" y="1048"/>
                </a:lnTo>
                <a:lnTo>
                  <a:pt x="1395" y="1050"/>
                </a:lnTo>
                <a:lnTo>
                  <a:pt x="1388" y="1053"/>
                </a:lnTo>
                <a:lnTo>
                  <a:pt x="1380" y="1055"/>
                </a:lnTo>
                <a:lnTo>
                  <a:pt x="1373" y="1057"/>
                </a:lnTo>
                <a:lnTo>
                  <a:pt x="1353" y="1065"/>
                </a:lnTo>
                <a:lnTo>
                  <a:pt x="1332" y="1072"/>
                </a:lnTo>
                <a:lnTo>
                  <a:pt x="1312" y="1080"/>
                </a:lnTo>
                <a:lnTo>
                  <a:pt x="1291" y="1089"/>
                </a:lnTo>
                <a:lnTo>
                  <a:pt x="1271" y="1097"/>
                </a:lnTo>
                <a:lnTo>
                  <a:pt x="1249" y="1107"/>
                </a:lnTo>
                <a:lnTo>
                  <a:pt x="1228" y="1117"/>
                </a:lnTo>
                <a:lnTo>
                  <a:pt x="1208" y="1127"/>
                </a:lnTo>
                <a:lnTo>
                  <a:pt x="1189" y="1137"/>
                </a:lnTo>
                <a:lnTo>
                  <a:pt x="1168" y="1148"/>
                </a:lnTo>
                <a:lnTo>
                  <a:pt x="1149" y="1160"/>
                </a:lnTo>
                <a:lnTo>
                  <a:pt x="1129" y="1171"/>
                </a:lnTo>
                <a:lnTo>
                  <a:pt x="1110" y="1183"/>
                </a:lnTo>
                <a:lnTo>
                  <a:pt x="1092" y="1194"/>
                </a:lnTo>
                <a:lnTo>
                  <a:pt x="1074" y="1207"/>
                </a:lnTo>
                <a:lnTo>
                  <a:pt x="1057" y="1220"/>
                </a:lnTo>
                <a:lnTo>
                  <a:pt x="1053" y="1167"/>
                </a:lnTo>
                <a:lnTo>
                  <a:pt x="1049" y="1114"/>
                </a:lnTo>
                <a:lnTo>
                  <a:pt x="1046" y="1059"/>
                </a:lnTo>
                <a:lnTo>
                  <a:pt x="1045" y="1005"/>
                </a:lnTo>
                <a:lnTo>
                  <a:pt x="1047" y="952"/>
                </a:lnTo>
                <a:lnTo>
                  <a:pt x="1052" y="898"/>
                </a:lnTo>
                <a:lnTo>
                  <a:pt x="1061" y="845"/>
                </a:lnTo>
                <a:lnTo>
                  <a:pt x="1076" y="794"/>
                </a:lnTo>
                <a:lnTo>
                  <a:pt x="1084" y="774"/>
                </a:lnTo>
                <a:lnTo>
                  <a:pt x="1094" y="755"/>
                </a:lnTo>
                <a:lnTo>
                  <a:pt x="1107" y="737"/>
                </a:lnTo>
                <a:lnTo>
                  <a:pt x="1120" y="720"/>
                </a:lnTo>
                <a:lnTo>
                  <a:pt x="1136" y="703"/>
                </a:lnTo>
                <a:lnTo>
                  <a:pt x="1153" y="688"/>
                </a:lnTo>
                <a:lnTo>
                  <a:pt x="1172" y="673"/>
                </a:lnTo>
                <a:lnTo>
                  <a:pt x="1191" y="659"/>
                </a:lnTo>
                <a:lnTo>
                  <a:pt x="1211" y="646"/>
                </a:lnTo>
                <a:lnTo>
                  <a:pt x="1233" y="635"/>
                </a:lnTo>
                <a:lnTo>
                  <a:pt x="1255" y="623"/>
                </a:lnTo>
                <a:lnTo>
                  <a:pt x="1276" y="614"/>
                </a:lnTo>
                <a:lnTo>
                  <a:pt x="1299" y="604"/>
                </a:lnTo>
                <a:lnTo>
                  <a:pt x="1321" y="596"/>
                </a:lnTo>
                <a:lnTo>
                  <a:pt x="1342" y="589"/>
                </a:lnTo>
                <a:lnTo>
                  <a:pt x="1364" y="583"/>
                </a:lnTo>
                <a:lnTo>
                  <a:pt x="1372" y="627"/>
                </a:lnTo>
                <a:lnTo>
                  <a:pt x="1379" y="671"/>
                </a:lnTo>
                <a:lnTo>
                  <a:pt x="1384" y="715"/>
                </a:lnTo>
                <a:lnTo>
                  <a:pt x="1391" y="758"/>
                </a:lnTo>
                <a:lnTo>
                  <a:pt x="1396" y="803"/>
                </a:lnTo>
                <a:lnTo>
                  <a:pt x="1401" y="847"/>
                </a:lnTo>
                <a:lnTo>
                  <a:pt x="1407" y="891"/>
                </a:lnTo>
                <a:lnTo>
                  <a:pt x="1414" y="936"/>
                </a:lnTo>
                <a:lnTo>
                  <a:pt x="1483" y="936"/>
                </a:lnTo>
                <a:lnTo>
                  <a:pt x="1475" y="890"/>
                </a:lnTo>
                <a:lnTo>
                  <a:pt x="1468" y="844"/>
                </a:lnTo>
                <a:lnTo>
                  <a:pt x="1457" y="798"/>
                </a:lnTo>
                <a:lnTo>
                  <a:pt x="1447" y="754"/>
                </a:lnTo>
                <a:lnTo>
                  <a:pt x="1435" y="709"/>
                </a:lnTo>
                <a:lnTo>
                  <a:pt x="1422" y="664"/>
                </a:lnTo>
                <a:lnTo>
                  <a:pt x="1407" y="620"/>
                </a:lnTo>
                <a:lnTo>
                  <a:pt x="1390" y="577"/>
                </a:lnTo>
                <a:lnTo>
                  <a:pt x="1420" y="571"/>
                </a:lnTo>
                <a:lnTo>
                  <a:pt x="1449" y="568"/>
                </a:lnTo>
                <a:lnTo>
                  <a:pt x="1480" y="567"/>
                </a:lnTo>
                <a:lnTo>
                  <a:pt x="1511" y="567"/>
                </a:lnTo>
                <a:lnTo>
                  <a:pt x="1540" y="570"/>
                </a:lnTo>
                <a:lnTo>
                  <a:pt x="1571" y="575"/>
                </a:lnTo>
                <a:lnTo>
                  <a:pt x="1601" y="580"/>
                </a:lnTo>
                <a:lnTo>
                  <a:pt x="1629" y="587"/>
                </a:lnTo>
                <a:lnTo>
                  <a:pt x="1658" y="597"/>
                </a:lnTo>
                <a:lnTo>
                  <a:pt x="1686" y="608"/>
                </a:lnTo>
                <a:lnTo>
                  <a:pt x="1712" y="621"/>
                </a:lnTo>
                <a:lnTo>
                  <a:pt x="1738" y="636"/>
                </a:lnTo>
                <a:lnTo>
                  <a:pt x="1762" y="653"/>
                </a:lnTo>
                <a:lnTo>
                  <a:pt x="1786" y="671"/>
                </a:lnTo>
                <a:lnTo>
                  <a:pt x="1808" y="691"/>
                </a:lnTo>
                <a:lnTo>
                  <a:pt x="1827" y="712"/>
                </a:lnTo>
                <a:lnTo>
                  <a:pt x="1848" y="753"/>
                </a:lnTo>
                <a:lnTo>
                  <a:pt x="1868" y="795"/>
                </a:lnTo>
                <a:lnTo>
                  <a:pt x="1886" y="836"/>
                </a:lnTo>
                <a:lnTo>
                  <a:pt x="1904" y="879"/>
                </a:lnTo>
                <a:lnTo>
                  <a:pt x="1918" y="921"/>
                </a:lnTo>
                <a:lnTo>
                  <a:pt x="1930" y="963"/>
                </a:lnTo>
                <a:lnTo>
                  <a:pt x="1939" y="1006"/>
                </a:lnTo>
                <a:lnTo>
                  <a:pt x="1945" y="1049"/>
                </a:lnTo>
                <a:lnTo>
                  <a:pt x="1925" y="1041"/>
                </a:lnTo>
                <a:lnTo>
                  <a:pt x="1904" y="1035"/>
                </a:lnTo>
                <a:lnTo>
                  <a:pt x="1881" y="1030"/>
                </a:lnTo>
                <a:lnTo>
                  <a:pt x="1858" y="1023"/>
                </a:lnTo>
                <a:lnTo>
                  <a:pt x="1833" y="1019"/>
                </a:lnTo>
                <a:lnTo>
                  <a:pt x="1809" y="1015"/>
                </a:lnTo>
                <a:lnTo>
                  <a:pt x="1786" y="1012"/>
                </a:lnTo>
                <a:lnTo>
                  <a:pt x="1764" y="1009"/>
                </a:lnTo>
                <a:lnTo>
                  <a:pt x="1764" y="1084"/>
                </a:lnTo>
                <a:lnTo>
                  <a:pt x="1784" y="1085"/>
                </a:lnTo>
                <a:lnTo>
                  <a:pt x="1806" y="1087"/>
                </a:lnTo>
                <a:lnTo>
                  <a:pt x="1828" y="1089"/>
                </a:lnTo>
                <a:lnTo>
                  <a:pt x="1851" y="1091"/>
                </a:lnTo>
                <a:lnTo>
                  <a:pt x="1874" y="1093"/>
                </a:lnTo>
                <a:lnTo>
                  <a:pt x="1897" y="1095"/>
                </a:lnTo>
                <a:lnTo>
                  <a:pt x="1918" y="1097"/>
                </a:lnTo>
                <a:lnTo>
                  <a:pt x="1938" y="1099"/>
                </a:lnTo>
                <a:lnTo>
                  <a:pt x="1937" y="1112"/>
                </a:lnTo>
                <a:lnTo>
                  <a:pt x="1933" y="1148"/>
                </a:lnTo>
                <a:lnTo>
                  <a:pt x="1929" y="1203"/>
                </a:lnTo>
                <a:lnTo>
                  <a:pt x="1923" y="1273"/>
                </a:lnTo>
                <a:lnTo>
                  <a:pt x="1915" y="1355"/>
                </a:lnTo>
                <a:lnTo>
                  <a:pt x="1907" y="1446"/>
                </a:lnTo>
                <a:lnTo>
                  <a:pt x="1899" y="1542"/>
                </a:lnTo>
                <a:lnTo>
                  <a:pt x="1891" y="1639"/>
                </a:lnTo>
                <a:lnTo>
                  <a:pt x="1989" y="1639"/>
                </a:lnTo>
                <a:lnTo>
                  <a:pt x="2006" y="1516"/>
                </a:lnTo>
                <a:lnTo>
                  <a:pt x="2020" y="1393"/>
                </a:lnTo>
                <a:lnTo>
                  <a:pt x="2029" y="1270"/>
                </a:lnTo>
                <a:lnTo>
                  <a:pt x="2029" y="1148"/>
                </a:lnTo>
                <a:lnTo>
                  <a:pt x="2020" y="1028"/>
                </a:lnTo>
                <a:lnTo>
                  <a:pt x="1997" y="909"/>
                </a:lnTo>
                <a:lnTo>
                  <a:pt x="1958" y="793"/>
                </a:lnTo>
                <a:lnTo>
                  <a:pt x="1902" y="681"/>
                </a:lnTo>
                <a:lnTo>
                  <a:pt x="1890" y="668"/>
                </a:lnTo>
                <a:lnTo>
                  <a:pt x="1877" y="654"/>
                </a:lnTo>
                <a:lnTo>
                  <a:pt x="1865" y="641"/>
                </a:lnTo>
                <a:lnTo>
                  <a:pt x="1851" y="628"/>
                </a:lnTo>
                <a:lnTo>
                  <a:pt x="1838" y="617"/>
                </a:lnTo>
                <a:lnTo>
                  <a:pt x="1823" y="605"/>
                </a:lnTo>
                <a:lnTo>
                  <a:pt x="1808" y="594"/>
                </a:lnTo>
                <a:lnTo>
                  <a:pt x="1793" y="583"/>
                </a:lnTo>
                <a:lnTo>
                  <a:pt x="1777" y="574"/>
                </a:lnTo>
                <a:lnTo>
                  <a:pt x="1761" y="564"/>
                </a:lnTo>
                <a:lnTo>
                  <a:pt x="1745" y="555"/>
                </a:lnTo>
                <a:lnTo>
                  <a:pt x="1729" y="546"/>
                </a:lnTo>
                <a:lnTo>
                  <a:pt x="1712" y="539"/>
                </a:lnTo>
                <a:lnTo>
                  <a:pt x="1695" y="531"/>
                </a:lnTo>
                <a:lnTo>
                  <a:pt x="1678" y="524"/>
                </a:lnTo>
                <a:lnTo>
                  <a:pt x="1661" y="518"/>
                </a:lnTo>
                <a:lnTo>
                  <a:pt x="1650" y="513"/>
                </a:lnTo>
                <a:lnTo>
                  <a:pt x="1638" y="510"/>
                </a:lnTo>
                <a:lnTo>
                  <a:pt x="1626" y="507"/>
                </a:lnTo>
                <a:lnTo>
                  <a:pt x="1614" y="504"/>
                </a:lnTo>
                <a:lnTo>
                  <a:pt x="1603" y="501"/>
                </a:lnTo>
                <a:lnTo>
                  <a:pt x="1590" y="498"/>
                </a:lnTo>
                <a:lnTo>
                  <a:pt x="1579" y="495"/>
                </a:lnTo>
                <a:lnTo>
                  <a:pt x="1567" y="493"/>
                </a:lnTo>
                <a:lnTo>
                  <a:pt x="1554" y="491"/>
                </a:lnTo>
                <a:lnTo>
                  <a:pt x="1543" y="490"/>
                </a:lnTo>
                <a:lnTo>
                  <a:pt x="1530" y="488"/>
                </a:lnTo>
                <a:lnTo>
                  <a:pt x="1518" y="487"/>
                </a:lnTo>
                <a:lnTo>
                  <a:pt x="1506" y="486"/>
                </a:lnTo>
                <a:lnTo>
                  <a:pt x="1494" y="486"/>
                </a:lnTo>
                <a:lnTo>
                  <a:pt x="1481" y="485"/>
                </a:lnTo>
                <a:lnTo>
                  <a:pt x="1469" y="485"/>
                </a:lnTo>
                <a:lnTo>
                  <a:pt x="1466" y="470"/>
                </a:lnTo>
                <a:lnTo>
                  <a:pt x="1461" y="450"/>
                </a:lnTo>
                <a:lnTo>
                  <a:pt x="1453" y="429"/>
                </a:lnTo>
                <a:lnTo>
                  <a:pt x="1446" y="410"/>
                </a:lnTo>
                <a:lnTo>
                  <a:pt x="1379" y="410"/>
                </a:lnTo>
                <a:lnTo>
                  <a:pt x="1383" y="420"/>
                </a:lnTo>
                <a:lnTo>
                  <a:pt x="1388" y="431"/>
                </a:lnTo>
                <a:lnTo>
                  <a:pt x="1394" y="442"/>
                </a:lnTo>
                <a:lnTo>
                  <a:pt x="1399" y="453"/>
                </a:lnTo>
                <a:lnTo>
                  <a:pt x="1405" y="465"/>
                </a:lnTo>
                <a:lnTo>
                  <a:pt x="1411" y="475"/>
                </a:lnTo>
                <a:lnTo>
                  <a:pt x="1415" y="484"/>
                </a:lnTo>
                <a:lnTo>
                  <a:pt x="1421" y="492"/>
                </a:lnTo>
                <a:lnTo>
                  <a:pt x="1408" y="493"/>
                </a:lnTo>
                <a:lnTo>
                  <a:pt x="1396" y="494"/>
                </a:lnTo>
                <a:lnTo>
                  <a:pt x="1383" y="496"/>
                </a:lnTo>
                <a:lnTo>
                  <a:pt x="1370" y="499"/>
                </a:lnTo>
                <a:lnTo>
                  <a:pt x="1356" y="501"/>
                </a:lnTo>
                <a:lnTo>
                  <a:pt x="1343" y="503"/>
                </a:lnTo>
                <a:lnTo>
                  <a:pt x="1331" y="506"/>
                </a:lnTo>
                <a:lnTo>
                  <a:pt x="1318" y="509"/>
                </a:lnTo>
                <a:lnTo>
                  <a:pt x="1315" y="474"/>
                </a:lnTo>
                <a:lnTo>
                  <a:pt x="1313" y="431"/>
                </a:lnTo>
                <a:lnTo>
                  <a:pt x="1312" y="393"/>
                </a:lnTo>
                <a:lnTo>
                  <a:pt x="1312" y="377"/>
                </a:lnTo>
                <a:lnTo>
                  <a:pt x="1359" y="370"/>
                </a:lnTo>
                <a:lnTo>
                  <a:pt x="1364" y="379"/>
                </a:lnTo>
                <a:lnTo>
                  <a:pt x="1370" y="389"/>
                </a:lnTo>
                <a:lnTo>
                  <a:pt x="1374" y="399"/>
                </a:lnTo>
                <a:lnTo>
                  <a:pt x="1379" y="410"/>
                </a:lnTo>
                <a:lnTo>
                  <a:pt x="1446" y="410"/>
                </a:lnTo>
                <a:lnTo>
                  <a:pt x="1439" y="394"/>
                </a:lnTo>
                <a:lnTo>
                  <a:pt x="1433" y="379"/>
                </a:lnTo>
                <a:lnTo>
                  <a:pt x="1427" y="366"/>
                </a:lnTo>
                <a:lnTo>
                  <a:pt x="1421" y="353"/>
                </a:lnTo>
                <a:lnTo>
                  <a:pt x="1416" y="342"/>
                </a:lnTo>
                <a:lnTo>
                  <a:pt x="1413" y="335"/>
                </a:lnTo>
                <a:lnTo>
                  <a:pt x="1411" y="330"/>
                </a:lnTo>
                <a:lnTo>
                  <a:pt x="1409" y="328"/>
                </a:lnTo>
                <a:lnTo>
                  <a:pt x="1409" y="326"/>
                </a:lnTo>
                <a:lnTo>
                  <a:pt x="1409" y="326"/>
                </a:lnTo>
                <a:lnTo>
                  <a:pt x="1409" y="326"/>
                </a:lnTo>
                <a:lnTo>
                  <a:pt x="1408" y="325"/>
                </a:lnTo>
                <a:lnTo>
                  <a:pt x="1405" y="321"/>
                </a:lnTo>
                <a:lnTo>
                  <a:pt x="1400" y="318"/>
                </a:lnTo>
                <a:lnTo>
                  <a:pt x="1394" y="316"/>
                </a:lnTo>
                <a:lnTo>
                  <a:pt x="1387" y="315"/>
                </a:lnTo>
                <a:lnTo>
                  <a:pt x="1379" y="316"/>
                </a:lnTo>
                <a:lnTo>
                  <a:pt x="1371" y="317"/>
                </a:lnTo>
                <a:lnTo>
                  <a:pt x="1363" y="319"/>
                </a:lnTo>
                <a:lnTo>
                  <a:pt x="1356" y="321"/>
                </a:lnTo>
                <a:lnTo>
                  <a:pt x="1354" y="298"/>
                </a:lnTo>
                <a:lnTo>
                  <a:pt x="1350" y="275"/>
                </a:lnTo>
                <a:lnTo>
                  <a:pt x="1345" y="254"/>
                </a:lnTo>
                <a:lnTo>
                  <a:pt x="1338" y="232"/>
                </a:lnTo>
                <a:lnTo>
                  <a:pt x="1329" y="211"/>
                </a:lnTo>
                <a:lnTo>
                  <a:pt x="1320" y="192"/>
                </a:lnTo>
                <a:lnTo>
                  <a:pt x="1309" y="173"/>
                </a:lnTo>
                <a:lnTo>
                  <a:pt x="1297" y="155"/>
                </a:lnTo>
                <a:lnTo>
                  <a:pt x="1283" y="138"/>
                </a:lnTo>
                <a:lnTo>
                  <a:pt x="1269" y="123"/>
                </a:lnTo>
                <a:lnTo>
                  <a:pt x="1255" y="108"/>
                </a:lnTo>
                <a:lnTo>
                  <a:pt x="1239" y="93"/>
                </a:lnTo>
                <a:lnTo>
                  <a:pt x="1222" y="79"/>
                </a:lnTo>
                <a:lnTo>
                  <a:pt x="1203" y="68"/>
                </a:lnTo>
                <a:lnTo>
                  <a:pt x="1185" y="56"/>
                </a:lnTo>
                <a:lnTo>
                  <a:pt x="1166" y="46"/>
                </a:lnTo>
                <a:lnTo>
                  <a:pt x="1154" y="40"/>
                </a:lnTo>
                <a:lnTo>
                  <a:pt x="1142" y="34"/>
                </a:lnTo>
                <a:lnTo>
                  <a:pt x="1129" y="30"/>
                </a:lnTo>
                <a:lnTo>
                  <a:pt x="1117" y="24"/>
                </a:lnTo>
                <a:lnTo>
                  <a:pt x="1104" y="20"/>
                </a:lnTo>
                <a:lnTo>
                  <a:pt x="1092" y="16"/>
                </a:lnTo>
                <a:lnTo>
                  <a:pt x="1079" y="13"/>
                </a:lnTo>
                <a:lnTo>
                  <a:pt x="1067" y="10"/>
                </a:lnTo>
                <a:lnTo>
                  <a:pt x="1053" y="8"/>
                </a:lnTo>
                <a:lnTo>
                  <a:pt x="1041" y="4"/>
                </a:lnTo>
                <a:lnTo>
                  <a:pt x="1027" y="3"/>
                </a:lnTo>
                <a:lnTo>
                  <a:pt x="1014" y="1"/>
                </a:lnTo>
                <a:lnTo>
                  <a:pt x="1001" y="0"/>
                </a:lnTo>
                <a:lnTo>
                  <a:pt x="987" y="0"/>
                </a:lnTo>
                <a:lnTo>
                  <a:pt x="975" y="0"/>
                </a:lnTo>
                <a:lnTo>
                  <a:pt x="961" y="0"/>
                </a:lnTo>
                <a:lnTo>
                  <a:pt x="942" y="1"/>
                </a:lnTo>
                <a:lnTo>
                  <a:pt x="922" y="2"/>
                </a:lnTo>
                <a:lnTo>
                  <a:pt x="903" y="5"/>
                </a:lnTo>
                <a:lnTo>
                  <a:pt x="883" y="8"/>
                </a:lnTo>
                <a:lnTo>
                  <a:pt x="863" y="12"/>
                </a:lnTo>
                <a:lnTo>
                  <a:pt x="844" y="16"/>
                </a:lnTo>
                <a:lnTo>
                  <a:pt x="824" y="20"/>
                </a:lnTo>
                <a:lnTo>
                  <a:pt x="805" y="26"/>
                </a:lnTo>
                <a:lnTo>
                  <a:pt x="786" y="32"/>
                </a:lnTo>
                <a:lnTo>
                  <a:pt x="766" y="38"/>
                </a:lnTo>
                <a:lnTo>
                  <a:pt x="748" y="45"/>
                </a:lnTo>
                <a:lnTo>
                  <a:pt x="729" y="52"/>
                </a:lnTo>
                <a:lnTo>
                  <a:pt x="710" y="60"/>
                </a:lnTo>
                <a:lnTo>
                  <a:pt x="691" y="69"/>
                </a:lnTo>
                <a:lnTo>
                  <a:pt x="673" y="77"/>
                </a:lnTo>
                <a:lnTo>
                  <a:pt x="655" y="87"/>
                </a:lnTo>
                <a:lnTo>
                  <a:pt x="636" y="96"/>
                </a:lnTo>
                <a:lnTo>
                  <a:pt x="619" y="106"/>
                </a:lnTo>
                <a:lnTo>
                  <a:pt x="601" y="116"/>
                </a:lnTo>
                <a:lnTo>
                  <a:pt x="584" y="127"/>
                </a:lnTo>
                <a:lnTo>
                  <a:pt x="567" y="138"/>
                </a:lnTo>
                <a:lnTo>
                  <a:pt x="550" y="150"/>
                </a:lnTo>
                <a:lnTo>
                  <a:pt x="534" y="162"/>
                </a:lnTo>
                <a:lnTo>
                  <a:pt x="518" y="173"/>
                </a:lnTo>
                <a:lnTo>
                  <a:pt x="502" y="186"/>
                </a:lnTo>
                <a:lnTo>
                  <a:pt x="486" y="199"/>
                </a:lnTo>
                <a:lnTo>
                  <a:pt x="471" y="211"/>
                </a:lnTo>
                <a:lnTo>
                  <a:pt x="457" y="224"/>
                </a:lnTo>
                <a:lnTo>
                  <a:pt x="443" y="237"/>
                </a:lnTo>
                <a:lnTo>
                  <a:pt x="429" y="250"/>
                </a:lnTo>
                <a:lnTo>
                  <a:pt x="416" y="263"/>
                </a:lnTo>
                <a:lnTo>
                  <a:pt x="403" y="277"/>
                </a:lnTo>
                <a:lnTo>
                  <a:pt x="361" y="333"/>
                </a:lnTo>
                <a:lnTo>
                  <a:pt x="332" y="392"/>
                </a:lnTo>
                <a:lnTo>
                  <a:pt x="315" y="455"/>
                </a:lnTo>
                <a:lnTo>
                  <a:pt x="310" y="520"/>
                </a:lnTo>
                <a:lnTo>
                  <a:pt x="311" y="586"/>
                </a:lnTo>
                <a:lnTo>
                  <a:pt x="321" y="652"/>
                </a:lnTo>
                <a:lnTo>
                  <a:pt x="336" y="717"/>
                </a:lnTo>
                <a:lnTo>
                  <a:pt x="355" y="781"/>
                </a:lnTo>
                <a:lnTo>
                  <a:pt x="370" y="819"/>
                </a:lnTo>
                <a:lnTo>
                  <a:pt x="387" y="854"/>
                </a:lnTo>
                <a:lnTo>
                  <a:pt x="406" y="887"/>
                </a:lnTo>
                <a:lnTo>
                  <a:pt x="427" y="920"/>
                </a:lnTo>
                <a:lnTo>
                  <a:pt x="450" y="951"/>
                </a:lnTo>
                <a:lnTo>
                  <a:pt x="474" y="980"/>
                </a:lnTo>
                <a:lnTo>
                  <a:pt x="499" y="1010"/>
                </a:lnTo>
                <a:lnTo>
                  <a:pt x="524" y="1038"/>
                </a:lnTo>
                <a:lnTo>
                  <a:pt x="549" y="1067"/>
                </a:lnTo>
                <a:lnTo>
                  <a:pt x="574" y="1096"/>
                </a:lnTo>
                <a:lnTo>
                  <a:pt x="599" y="1125"/>
                </a:lnTo>
                <a:lnTo>
                  <a:pt x="623" y="1155"/>
                </a:lnTo>
                <a:lnTo>
                  <a:pt x="646" y="1187"/>
                </a:lnTo>
                <a:lnTo>
                  <a:pt x="666" y="1220"/>
                </a:lnTo>
                <a:lnTo>
                  <a:pt x="685" y="1254"/>
                </a:lnTo>
                <a:lnTo>
                  <a:pt x="702" y="1291"/>
                </a:lnTo>
                <a:lnTo>
                  <a:pt x="724" y="1383"/>
                </a:lnTo>
                <a:lnTo>
                  <a:pt x="717" y="1452"/>
                </a:lnTo>
                <a:lnTo>
                  <a:pt x="705" y="1471"/>
                </a:lnTo>
                <a:lnTo>
                  <a:pt x="692" y="1493"/>
                </a:lnTo>
                <a:lnTo>
                  <a:pt x="680" y="1519"/>
                </a:lnTo>
                <a:lnTo>
                  <a:pt x="664" y="1544"/>
                </a:lnTo>
                <a:lnTo>
                  <a:pt x="644" y="1569"/>
                </a:lnTo>
                <a:lnTo>
                  <a:pt x="619" y="1591"/>
                </a:lnTo>
                <a:lnTo>
                  <a:pt x="589" y="1609"/>
                </a:lnTo>
                <a:lnTo>
                  <a:pt x="551" y="1622"/>
                </a:lnTo>
                <a:lnTo>
                  <a:pt x="523" y="1626"/>
                </a:lnTo>
                <a:lnTo>
                  <a:pt x="493" y="1631"/>
                </a:lnTo>
                <a:lnTo>
                  <a:pt x="462" y="1635"/>
                </a:lnTo>
                <a:lnTo>
                  <a:pt x="430" y="1638"/>
                </a:lnTo>
                <a:lnTo>
                  <a:pt x="398" y="1641"/>
                </a:lnTo>
                <a:lnTo>
                  <a:pt x="367" y="1643"/>
                </a:lnTo>
                <a:lnTo>
                  <a:pt x="335" y="1643"/>
                </a:lnTo>
                <a:lnTo>
                  <a:pt x="302" y="1643"/>
                </a:lnTo>
                <a:lnTo>
                  <a:pt x="270" y="1641"/>
                </a:lnTo>
                <a:lnTo>
                  <a:pt x="239" y="1637"/>
                </a:lnTo>
                <a:lnTo>
                  <a:pt x="208" y="1631"/>
                </a:lnTo>
                <a:lnTo>
                  <a:pt x="180" y="1623"/>
                </a:lnTo>
                <a:lnTo>
                  <a:pt x="151" y="1613"/>
                </a:lnTo>
                <a:lnTo>
                  <a:pt x="124" y="1600"/>
                </a:lnTo>
                <a:lnTo>
                  <a:pt x="99" y="1584"/>
                </a:lnTo>
                <a:lnTo>
                  <a:pt x="76" y="1566"/>
                </a:lnTo>
                <a:lnTo>
                  <a:pt x="0" y="1613"/>
                </a:lnTo>
                <a:lnTo>
                  <a:pt x="14" y="1626"/>
                </a:lnTo>
                <a:lnTo>
                  <a:pt x="28" y="1640"/>
                </a:lnTo>
                <a:lnTo>
                  <a:pt x="43" y="1652"/>
                </a:lnTo>
                <a:lnTo>
                  <a:pt x="58" y="1662"/>
                </a:lnTo>
                <a:lnTo>
                  <a:pt x="75" y="1673"/>
                </a:lnTo>
                <a:lnTo>
                  <a:pt x="91" y="1681"/>
                </a:lnTo>
                <a:lnTo>
                  <a:pt x="108" y="1690"/>
                </a:lnTo>
                <a:lnTo>
                  <a:pt x="126" y="1697"/>
                </a:lnTo>
                <a:lnTo>
                  <a:pt x="138" y="1701"/>
                </a:lnTo>
                <a:lnTo>
                  <a:pt x="150" y="1706"/>
                </a:lnTo>
                <a:lnTo>
                  <a:pt x="162" y="1709"/>
                </a:lnTo>
                <a:lnTo>
                  <a:pt x="174" y="1713"/>
                </a:lnTo>
                <a:lnTo>
                  <a:pt x="186" y="1716"/>
                </a:lnTo>
                <a:lnTo>
                  <a:pt x="198" y="1718"/>
                </a:lnTo>
                <a:lnTo>
                  <a:pt x="211" y="1721"/>
                </a:lnTo>
                <a:lnTo>
                  <a:pt x="223" y="1723"/>
                </a:lnTo>
                <a:lnTo>
                  <a:pt x="236" y="1725"/>
                </a:lnTo>
                <a:lnTo>
                  <a:pt x="248" y="1727"/>
                </a:lnTo>
                <a:lnTo>
                  <a:pt x="261" y="1728"/>
                </a:lnTo>
                <a:lnTo>
                  <a:pt x="273" y="1729"/>
                </a:lnTo>
                <a:lnTo>
                  <a:pt x="286" y="1730"/>
                </a:lnTo>
                <a:lnTo>
                  <a:pt x="298" y="1731"/>
                </a:lnTo>
                <a:lnTo>
                  <a:pt x="311" y="1731"/>
                </a:lnTo>
                <a:lnTo>
                  <a:pt x="323" y="1731"/>
                </a:lnTo>
                <a:lnTo>
                  <a:pt x="350" y="1731"/>
                </a:lnTo>
                <a:lnTo>
                  <a:pt x="376" y="1731"/>
                </a:lnTo>
                <a:lnTo>
                  <a:pt x="403" y="1730"/>
                </a:lnTo>
                <a:lnTo>
                  <a:pt x="429" y="1729"/>
                </a:lnTo>
                <a:lnTo>
                  <a:pt x="457" y="1727"/>
                </a:lnTo>
                <a:lnTo>
                  <a:pt x="483" y="1725"/>
                </a:lnTo>
                <a:lnTo>
                  <a:pt x="509" y="1720"/>
                </a:lnTo>
                <a:lnTo>
                  <a:pt x="535" y="1715"/>
                </a:lnTo>
                <a:lnTo>
                  <a:pt x="560" y="1709"/>
                </a:lnTo>
                <a:lnTo>
                  <a:pt x="586" y="1700"/>
                </a:lnTo>
                <a:lnTo>
                  <a:pt x="610" y="1691"/>
                </a:lnTo>
                <a:lnTo>
                  <a:pt x="634" y="1679"/>
                </a:lnTo>
                <a:lnTo>
                  <a:pt x="658" y="1665"/>
                </a:lnTo>
                <a:lnTo>
                  <a:pt x="680" y="1650"/>
                </a:lnTo>
                <a:lnTo>
                  <a:pt x="701" y="1632"/>
                </a:lnTo>
                <a:lnTo>
                  <a:pt x="722" y="1610"/>
                </a:lnTo>
                <a:lnTo>
                  <a:pt x="804" y="1483"/>
                </a:lnTo>
                <a:lnTo>
                  <a:pt x="814" y="1445"/>
                </a:lnTo>
                <a:lnTo>
                  <a:pt x="819" y="1410"/>
                </a:lnTo>
                <a:lnTo>
                  <a:pt x="819" y="1378"/>
                </a:lnTo>
                <a:lnTo>
                  <a:pt x="815" y="1351"/>
                </a:lnTo>
                <a:lnTo>
                  <a:pt x="809" y="1329"/>
                </a:lnTo>
                <a:lnTo>
                  <a:pt x="804" y="1312"/>
                </a:lnTo>
                <a:lnTo>
                  <a:pt x="800" y="1301"/>
                </a:lnTo>
                <a:lnTo>
                  <a:pt x="798" y="1297"/>
                </a:lnTo>
                <a:lnTo>
                  <a:pt x="787" y="1273"/>
                </a:lnTo>
                <a:lnTo>
                  <a:pt x="775" y="1249"/>
                </a:lnTo>
                <a:lnTo>
                  <a:pt x="764" y="1225"/>
                </a:lnTo>
                <a:lnTo>
                  <a:pt x="751" y="1202"/>
                </a:lnTo>
                <a:lnTo>
                  <a:pt x="739" y="1178"/>
                </a:lnTo>
                <a:lnTo>
                  <a:pt x="726" y="1154"/>
                </a:lnTo>
                <a:lnTo>
                  <a:pt x="714" y="1131"/>
                </a:lnTo>
                <a:lnTo>
                  <a:pt x="700" y="1108"/>
                </a:lnTo>
                <a:lnTo>
                  <a:pt x="687" y="1086"/>
                </a:lnTo>
                <a:lnTo>
                  <a:pt x="673" y="1062"/>
                </a:lnTo>
                <a:lnTo>
                  <a:pt x="658" y="1040"/>
                </a:lnTo>
                <a:lnTo>
                  <a:pt x="643" y="1018"/>
                </a:lnTo>
                <a:lnTo>
                  <a:pt x="628" y="996"/>
                </a:lnTo>
                <a:lnTo>
                  <a:pt x="613" y="974"/>
                </a:lnTo>
                <a:lnTo>
                  <a:pt x="595" y="952"/>
                </a:lnTo>
                <a:lnTo>
                  <a:pt x="578" y="929"/>
                </a:lnTo>
                <a:lnTo>
                  <a:pt x="548" y="888"/>
                </a:lnTo>
                <a:lnTo>
                  <a:pt x="520" y="847"/>
                </a:lnTo>
                <a:lnTo>
                  <a:pt x="495" y="805"/>
                </a:lnTo>
                <a:lnTo>
                  <a:pt x="474" y="764"/>
                </a:lnTo>
                <a:lnTo>
                  <a:pt x="455" y="721"/>
                </a:lnTo>
                <a:lnTo>
                  <a:pt x="441" y="679"/>
                </a:lnTo>
                <a:lnTo>
                  <a:pt x="428" y="639"/>
                </a:lnTo>
                <a:lnTo>
                  <a:pt x="419" y="599"/>
                </a:lnTo>
                <a:lnTo>
                  <a:pt x="413" y="560"/>
                </a:lnTo>
                <a:lnTo>
                  <a:pt x="410" y="523"/>
                </a:lnTo>
                <a:lnTo>
                  <a:pt x="410" y="488"/>
                </a:lnTo>
                <a:lnTo>
                  <a:pt x="412" y="455"/>
                </a:lnTo>
                <a:lnTo>
                  <a:pt x="419" y="425"/>
                </a:lnTo>
                <a:lnTo>
                  <a:pt x="427" y="397"/>
                </a:lnTo>
                <a:lnTo>
                  <a:pt x="439" y="373"/>
                </a:lnTo>
                <a:lnTo>
                  <a:pt x="454" y="352"/>
                </a:lnTo>
                <a:lnTo>
                  <a:pt x="476" y="328"/>
                </a:lnTo>
                <a:lnTo>
                  <a:pt x="498" y="304"/>
                </a:lnTo>
                <a:lnTo>
                  <a:pt x="521" y="281"/>
                </a:lnTo>
                <a:lnTo>
                  <a:pt x="546" y="258"/>
                </a:lnTo>
                <a:lnTo>
                  <a:pt x="573" y="236"/>
                </a:lnTo>
                <a:lnTo>
                  <a:pt x="600" y="215"/>
                </a:lnTo>
                <a:lnTo>
                  <a:pt x="628" y="193"/>
                </a:lnTo>
                <a:lnTo>
                  <a:pt x="658" y="174"/>
                </a:lnTo>
                <a:lnTo>
                  <a:pt x="688" y="155"/>
                </a:lnTo>
                <a:lnTo>
                  <a:pt x="718" y="138"/>
                </a:lnTo>
                <a:lnTo>
                  <a:pt x="750" y="124"/>
                </a:lnTo>
                <a:lnTo>
                  <a:pt x="783" y="110"/>
                </a:lnTo>
                <a:lnTo>
                  <a:pt x="816" y="98"/>
                </a:lnTo>
                <a:lnTo>
                  <a:pt x="849" y="89"/>
                </a:lnTo>
                <a:lnTo>
                  <a:pt x="883" y="81"/>
                </a:lnTo>
                <a:lnTo>
                  <a:pt x="918" y="76"/>
                </a:lnTo>
                <a:lnTo>
                  <a:pt x="939" y="74"/>
                </a:lnTo>
                <a:lnTo>
                  <a:pt x="961" y="74"/>
                </a:lnTo>
                <a:lnTo>
                  <a:pt x="981" y="74"/>
                </a:lnTo>
                <a:lnTo>
                  <a:pt x="1003" y="76"/>
                </a:lnTo>
                <a:lnTo>
                  <a:pt x="1024" y="80"/>
                </a:lnTo>
                <a:lnTo>
                  <a:pt x="1044" y="85"/>
                </a:lnTo>
                <a:lnTo>
                  <a:pt x="1063" y="91"/>
                </a:lnTo>
                <a:lnTo>
                  <a:pt x="1083" y="98"/>
                </a:lnTo>
                <a:lnTo>
                  <a:pt x="1101" y="107"/>
                </a:lnTo>
                <a:lnTo>
                  <a:pt x="1119" y="115"/>
                </a:lnTo>
                <a:lnTo>
                  <a:pt x="1137" y="126"/>
                </a:lnTo>
                <a:lnTo>
                  <a:pt x="1154" y="136"/>
                </a:lnTo>
                <a:lnTo>
                  <a:pt x="1170" y="148"/>
                </a:lnTo>
                <a:lnTo>
                  <a:pt x="1186" y="161"/>
                </a:lnTo>
                <a:lnTo>
                  <a:pt x="1200" y="174"/>
                </a:lnTo>
                <a:lnTo>
                  <a:pt x="1215" y="188"/>
                </a:lnTo>
                <a:lnTo>
                  <a:pt x="1227" y="204"/>
                </a:lnTo>
                <a:lnTo>
                  <a:pt x="1240" y="220"/>
                </a:lnTo>
                <a:lnTo>
                  <a:pt x="1250" y="236"/>
                </a:lnTo>
                <a:lnTo>
                  <a:pt x="1260" y="253"/>
                </a:lnTo>
                <a:lnTo>
                  <a:pt x="1269" y="270"/>
                </a:lnTo>
                <a:lnTo>
                  <a:pt x="1277" y="288"/>
                </a:lnTo>
                <a:lnTo>
                  <a:pt x="1283" y="307"/>
                </a:lnTo>
                <a:lnTo>
                  <a:pt x="1289" y="326"/>
                </a:lnTo>
                <a:lnTo>
                  <a:pt x="1252" y="351"/>
                </a:lnTo>
                <a:lnTo>
                  <a:pt x="1249" y="392"/>
                </a:lnTo>
                <a:lnTo>
                  <a:pt x="1251" y="438"/>
                </a:lnTo>
                <a:lnTo>
                  <a:pt x="1256" y="484"/>
                </a:lnTo>
                <a:lnTo>
                  <a:pt x="1261" y="525"/>
                </a:lnTo>
                <a:lnTo>
                  <a:pt x="1240" y="534"/>
                </a:lnTo>
                <a:lnTo>
                  <a:pt x="1218" y="545"/>
                </a:lnTo>
                <a:lnTo>
                  <a:pt x="1198" y="558"/>
                </a:lnTo>
                <a:lnTo>
                  <a:pt x="1178" y="570"/>
                </a:lnTo>
                <a:lnTo>
                  <a:pt x="1159" y="584"/>
                </a:lnTo>
                <a:lnTo>
                  <a:pt x="1141" y="599"/>
                </a:lnTo>
                <a:lnTo>
                  <a:pt x="1123" y="615"/>
                </a:lnTo>
                <a:lnTo>
                  <a:pt x="1105" y="632"/>
                </a:lnTo>
                <a:lnTo>
                  <a:pt x="1090" y="649"/>
                </a:lnTo>
                <a:lnTo>
                  <a:pt x="1075" y="668"/>
                </a:lnTo>
                <a:lnTo>
                  <a:pt x="1061" y="685"/>
                </a:lnTo>
                <a:lnTo>
                  <a:pt x="1049" y="704"/>
                </a:lnTo>
                <a:lnTo>
                  <a:pt x="1036" y="725"/>
                </a:lnTo>
                <a:lnTo>
                  <a:pt x="1026" y="746"/>
                </a:lnTo>
                <a:lnTo>
                  <a:pt x="1017" y="767"/>
                </a:lnTo>
                <a:lnTo>
                  <a:pt x="1009" y="788"/>
                </a:lnTo>
                <a:lnTo>
                  <a:pt x="989" y="850"/>
                </a:lnTo>
                <a:lnTo>
                  <a:pt x="973" y="913"/>
                </a:lnTo>
                <a:lnTo>
                  <a:pt x="963" y="973"/>
                </a:lnTo>
                <a:lnTo>
                  <a:pt x="956" y="1033"/>
                </a:lnTo>
                <a:lnTo>
                  <a:pt x="954" y="1094"/>
                </a:lnTo>
                <a:lnTo>
                  <a:pt x="956" y="1155"/>
                </a:lnTo>
                <a:lnTo>
                  <a:pt x="963" y="1218"/>
                </a:lnTo>
                <a:lnTo>
                  <a:pt x="976" y="1282"/>
                </a:lnTo>
                <a:lnTo>
                  <a:pt x="976" y="1288"/>
                </a:lnTo>
                <a:lnTo>
                  <a:pt x="979" y="1304"/>
                </a:lnTo>
                <a:lnTo>
                  <a:pt x="986" y="1327"/>
                </a:lnTo>
                <a:lnTo>
                  <a:pt x="995" y="1357"/>
                </a:lnTo>
                <a:lnTo>
                  <a:pt x="1006" y="1393"/>
                </a:lnTo>
                <a:lnTo>
                  <a:pt x="1020" y="1433"/>
                </a:lnTo>
                <a:lnTo>
                  <a:pt x="1036" y="1477"/>
                </a:lnTo>
                <a:lnTo>
                  <a:pt x="1053" y="1524"/>
                </a:lnTo>
                <a:lnTo>
                  <a:pt x="1071" y="1571"/>
                </a:lnTo>
                <a:lnTo>
                  <a:pt x="1091" y="1620"/>
                </a:lnTo>
                <a:lnTo>
                  <a:pt x="1110" y="1667"/>
                </a:lnTo>
                <a:lnTo>
                  <a:pt x="1132" y="1714"/>
                </a:lnTo>
                <a:lnTo>
                  <a:pt x="1152" y="1757"/>
                </a:lnTo>
                <a:lnTo>
                  <a:pt x="1174" y="1796"/>
                </a:lnTo>
                <a:lnTo>
                  <a:pt x="1194" y="1831"/>
                </a:lnTo>
                <a:lnTo>
                  <a:pt x="1215" y="1861"/>
                </a:lnTo>
                <a:lnTo>
                  <a:pt x="1227" y="1888"/>
                </a:lnTo>
                <a:lnTo>
                  <a:pt x="1247" y="1925"/>
                </a:lnTo>
                <a:lnTo>
                  <a:pt x="1271" y="1969"/>
                </a:lnTo>
                <a:lnTo>
                  <a:pt x="1297" y="2015"/>
                </a:lnTo>
                <a:lnTo>
                  <a:pt x="1322" y="2058"/>
                </a:lnTo>
                <a:lnTo>
                  <a:pt x="1346" y="2094"/>
                </a:lnTo>
                <a:lnTo>
                  <a:pt x="1365" y="2118"/>
                </a:lnTo>
                <a:lnTo>
                  <a:pt x="1378" y="2127"/>
                </a:lnTo>
                <a:lnTo>
                  <a:pt x="1947" y="1961"/>
                </a:lnTo>
                <a:lnTo>
                  <a:pt x="1950" y="1923"/>
                </a:lnTo>
                <a:lnTo>
                  <a:pt x="1955" y="1883"/>
                </a:lnTo>
                <a:lnTo>
                  <a:pt x="1960" y="1843"/>
                </a:lnTo>
                <a:lnTo>
                  <a:pt x="1965" y="1802"/>
                </a:lnTo>
                <a:lnTo>
                  <a:pt x="1971" y="1759"/>
                </a:lnTo>
                <a:lnTo>
                  <a:pt x="1976" y="1718"/>
                </a:lnTo>
                <a:lnTo>
                  <a:pt x="1983" y="1678"/>
                </a:lnTo>
                <a:lnTo>
                  <a:pt x="1989" y="1639"/>
                </a:lnTo>
                <a:lnTo>
                  <a:pt x="1891" y="163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6469063" y="1939646"/>
            <a:ext cx="0" cy="1588"/>
          </a:xfrm>
          <a:custGeom>
            <a:avLst/>
            <a:gdLst>
              <a:gd name="T0" fmla="*/ 2 w 2"/>
              <a:gd name="T1" fmla="*/ 0 h 3"/>
              <a:gd name="T2" fmla="*/ 0 w 2"/>
              <a:gd name="T3" fmla="*/ 3 h 3"/>
              <a:gd name="T4" fmla="*/ 0 w 2"/>
              <a:gd name="T5" fmla="*/ 3 h 3"/>
              <a:gd name="T6" fmla="*/ 0 w 2"/>
              <a:gd name="T7" fmla="*/ 3 h 3"/>
              <a:gd name="T8" fmla="*/ 0 w 2"/>
              <a:gd name="T9" fmla="*/ 3 h 3"/>
              <a:gd name="T10" fmla="*/ 0 w 2"/>
              <a:gd name="T11" fmla="*/ 3 h 3"/>
              <a:gd name="T12" fmla="*/ 2 w 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3">
                <a:moveTo>
                  <a:pt x="2" y="0"/>
                </a:move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75" name="Group 74"/>
          <p:cNvGrpSpPr/>
          <p:nvPr/>
        </p:nvGrpSpPr>
        <p:grpSpPr>
          <a:xfrm>
            <a:off x="5622925" y="1287462"/>
            <a:ext cx="298983" cy="520531"/>
            <a:chOff x="638861" y="309422"/>
            <a:chExt cx="298983" cy="520531"/>
          </a:xfrm>
        </p:grpSpPr>
        <p:sp>
          <p:nvSpPr>
            <p:cNvPr id="81" name="Flowchart: Connector 80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92" name="Flowchart: Delay 91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4" name="Freeform 83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Flowchart: Connector 87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754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</dc:creator>
  <cp:lastModifiedBy>Damith C. Rajapakse</cp:lastModifiedBy>
  <cp:revision>24</cp:revision>
  <dcterms:created xsi:type="dcterms:W3CDTF">2006-08-16T00:00:00Z</dcterms:created>
  <dcterms:modified xsi:type="dcterms:W3CDTF">2013-03-21T12:04:00Z</dcterms:modified>
</cp:coreProperties>
</file>