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7740650" cy="2879725"/>
  <p:notesSz cx="6858000" cy="9144000"/>
  <p:embeddedFontLst>
    <p:embeddedFont>
      <p:font typeface="2Dumb" pitchFamily="2" charset="0"/>
      <p:regular r:id="rId4"/>
    </p:embeddedFont>
    <p:embeddedFont>
      <p:font typeface="Calibri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-102" y="-786"/>
      </p:cViewPr>
      <p:guideLst>
        <p:guide orient="horz" pos="907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6/3/2013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79513" y="685800"/>
            <a:ext cx="9217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94582"/>
            <a:ext cx="6579552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631845"/>
            <a:ext cx="5418455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15324"/>
            <a:ext cx="1741647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15324"/>
            <a:ext cx="5095928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850492"/>
            <a:ext cx="6579552" cy="571945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220551"/>
            <a:ext cx="6579552" cy="62994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44606"/>
            <a:ext cx="3420131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913248"/>
            <a:ext cx="3420131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44606"/>
            <a:ext cx="3421475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13248"/>
            <a:ext cx="3421475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14657"/>
            <a:ext cx="2546620" cy="4879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14657"/>
            <a:ext cx="4327238" cy="24577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02610"/>
            <a:ext cx="2546620" cy="196981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015807"/>
            <a:ext cx="4644390" cy="23797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57309"/>
            <a:ext cx="4644390" cy="172783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253786"/>
            <a:ext cx="4644390" cy="337967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15323"/>
            <a:ext cx="6966585" cy="4799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71937"/>
            <a:ext cx="6966585" cy="1900485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669080"/>
            <a:ext cx="2451206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elay 3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/>
          <p:cNvSpPr/>
          <p:nvPr/>
        </p:nvSpPr>
        <p:spPr>
          <a:xfrm rot="6417624">
            <a:off x="3752701" y="76437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/>
          <p:cNvGrpSpPr/>
          <p:nvPr/>
        </p:nvGrpSpPr>
        <p:grpSpPr>
          <a:xfrm>
            <a:off x="638861" y="309422"/>
            <a:ext cx="298983" cy="520531"/>
            <a:chOff x="638861" y="309422"/>
            <a:chExt cx="298983" cy="520531"/>
          </a:xfrm>
        </p:grpSpPr>
        <p:sp>
          <p:nvSpPr>
            <p:cNvPr id="111" name="Flowchart: Connector 11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5" name="Freeform 1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1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20473365">
            <a:off x="-118869" y="359220"/>
            <a:ext cx="2397834" cy="1003329"/>
          </a:xfrm>
          <a:prstGeom prst="triangle">
            <a:avLst>
              <a:gd name="adj" fmla="val 47478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3148928">
            <a:off x="3750367" y="1837621"/>
            <a:ext cx="650104" cy="899883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4843798">
            <a:off x="3307100" y="1214943"/>
            <a:ext cx="672349" cy="128314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65125" y="22669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94757" y="230098"/>
            <a:ext cx="167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Teaching a course with </a:t>
            </a: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team </a:t>
            </a: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projects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?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767678" y="1822729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for a </a:t>
            </a:r>
            <a:br>
              <a:rPr lang="en-US" sz="1200" dirty="0" smtClean="0"/>
            </a:br>
            <a:r>
              <a:rPr lang="en-US" sz="1200" b="1" dirty="0" smtClean="0"/>
              <a:t>FREE account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1770477" y="1235193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42" name="Flowchart: Connector 41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Flowchart: Connector 45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Flowchart: Delay 58"/>
          <p:cNvSpPr/>
          <p:nvPr/>
        </p:nvSpPr>
        <p:spPr>
          <a:xfrm rot="16200000">
            <a:off x="603041" y="1976842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 rot="20404603">
            <a:off x="635383" y="1760534"/>
            <a:ext cx="267922" cy="220662"/>
            <a:chOff x="786805" y="1760534"/>
            <a:chExt cx="267922" cy="220662"/>
          </a:xfrm>
        </p:grpSpPr>
        <p:sp>
          <p:nvSpPr>
            <p:cNvPr id="58" name="Flowchart: Connector 57"/>
            <p:cNvSpPr/>
            <p:nvPr/>
          </p:nvSpPr>
          <p:spPr>
            <a:xfrm rot="19707452">
              <a:off x="786805" y="1760534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reeform 59"/>
            <p:cNvSpPr/>
            <p:nvPr/>
          </p:nvSpPr>
          <p:spPr>
            <a:xfrm rot="19707452">
              <a:off x="1004721" y="184963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Flowchart: Connector 60"/>
            <p:cNvSpPr/>
            <p:nvPr/>
          </p:nvSpPr>
          <p:spPr>
            <a:xfrm rot="19707452" flipH="1">
              <a:off x="896667" y="180727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7" name="Flowchart: Delay 66"/>
          <p:cNvSpPr/>
          <p:nvPr/>
        </p:nvSpPr>
        <p:spPr>
          <a:xfrm rot="5400000" flipH="1">
            <a:off x="4290496" y="1819658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 rot="3372795">
            <a:off x="4286547" y="1588795"/>
            <a:ext cx="254457" cy="220662"/>
            <a:chOff x="4335990" y="1588795"/>
            <a:chExt cx="254457" cy="220662"/>
          </a:xfrm>
        </p:grpSpPr>
        <p:sp>
          <p:nvSpPr>
            <p:cNvPr id="66" name="Flowchart: Connector 65"/>
            <p:cNvSpPr/>
            <p:nvPr/>
          </p:nvSpPr>
          <p:spPr>
            <a:xfrm flipH="1">
              <a:off x="4369785" y="1588795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4335990" y="174898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4432016" y="1643413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Flowchart: Delay 71"/>
          <p:cNvSpPr/>
          <p:nvPr/>
        </p:nvSpPr>
        <p:spPr>
          <a:xfrm rot="5400000" flipH="1">
            <a:off x="3732363" y="2369394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 rot="2886978">
            <a:off x="3728414" y="2144246"/>
            <a:ext cx="254457" cy="220662"/>
            <a:chOff x="3791084" y="2070419"/>
            <a:chExt cx="254457" cy="220662"/>
          </a:xfrm>
        </p:grpSpPr>
        <p:sp>
          <p:nvSpPr>
            <p:cNvPr id="71" name="Flowchart: Connector 70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6" name="Flowchart: Delay 75"/>
          <p:cNvSpPr/>
          <p:nvPr/>
        </p:nvSpPr>
        <p:spPr>
          <a:xfrm rot="16200000">
            <a:off x="3193840" y="2006887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/>
          <p:cNvGrpSpPr/>
          <p:nvPr/>
        </p:nvGrpSpPr>
        <p:grpSpPr>
          <a:xfrm rot="1483511">
            <a:off x="3226182" y="1790579"/>
            <a:ext cx="267922" cy="220662"/>
            <a:chOff x="786805" y="1760534"/>
            <a:chExt cx="267922" cy="220662"/>
          </a:xfrm>
        </p:grpSpPr>
        <p:sp>
          <p:nvSpPr>
            <p:cNvPr id="78" name="Flowchart: Connector 77"/>
            <p:cNvSpPr/>
            <p:nvPr/>
          </p:nvSpPr>
          <p:spPr>
            <a:xfrm rot="19707452">
              <a:off x="786805" y="1760534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reeform 78"/>
            <p:cNvSpPr/>
            <p:nvPr/>
          </p:nvSpPr>
          <p:spPr>
            <a:xfrm rot="19707452">
              <a:off x="1004721" y="184963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Flowchart: Connector 79"/>
            <p:cNvSpPr/>
            <p:nvPr/>
          </p:nvSpPr>
          <p:spPr>
            <a:xfrm rot="19707452" flipH="1">
              <a:off x="878601" y="180680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075575" y="1768586"/>
            <a:ext cx="298983" cy="497924"/>
            <a:chOff x="1075575" y="1768586"/>
            <a:chExt cx="298983" cy="497924"/>
          </a:xfrm>
        </p:grpSpPr>
        <p:sp>
          <p:nvSpPr>
            <p:cNvPr id="83" name="Flowchart: Delay 82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Connector 84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reeform 85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lowchart: Connector 86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Flowchart: Delay 89"/>
          <p:cNvSpPr/>
          <p:nvPr/>
        </p:nvSpPr>
        <p:spPr>
          <a:xfrm rot="16200000">
            <a:off x="6851720" y="9547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 90"/>
          <p:cNvSpPr/>
          <p:nvPr/>
        </p:nvSpPr>
        <p:spPr>
          <a:xfrm rot="326821">
            <a:off x="6940759" y="9674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lowchart: Connector 88"/>
          <p:cNvSpPr/>
          <p:nvPr/>
        </p:nvSpPr>
        <p:spPr>
          <a:xfrm rot="11865946">
            <a:off x="6914554" y="729088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Freeform 95"/>
          <p:cNvSpPr/>
          <p:nvPr/>
        </p:nvSpPr>
        <p:spPr>
          <a:xfrm rot="11865946">
            <a:off x="6904559" y="73699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lowchart: Connector 96"/>
          <p:cNvSpPr/>
          <p:nvPr/>
        </p:nvSpPr>
        <p:spPr>
          <a:xfrm rot="11865946">
            <a:off x="7031245" y="78389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5715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 16"/>
          <p:cNvSpPr/>
          <p:nvPr/>
        </p:nvSpPr>
        <p:spPr>
          <a:xfrm>
            <a:off x="1206653" y="1088618"/>
            <a:ext cx="574055" cy="626709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77516">
                <a:moveTo>
                  <a:pt x="574055" y="129841"/>
                </a:moveTo>
                <a:cubicBezTo>
                  <a:pt x="529208" y="73485"/>
                  <a:pt x="475789" y="28166"/>
                  <a:pt x="419750" y="9461"/>
                </a:cubicBezTo>
                <a:cubicBezTo>
                  <a:pt x="363711" y="-9244"/>
                  <a:pt x="286161" y="3167"/>
                  <a:pt x="237822" y="17613"/>
                </a:cubicBezTo>
                <a:cubicBezTo>
                  <a:pt x="189483" y="32059"/>
                  <a:pt x="161384" y="56002"/>
                  <a:pt x="129713" y="96138"/>
                </a:cubicBezTo>
                <a:cubicBezTo>
                  <a:pt x="98042" y="136274"/>
                  <a:pt x="68197" y="199234"/>
                  <a:pt x="47798" y="258429"/>
                </a:cubicBezTo>
                <a:cubicBezTo>
                  <a:pt x="27399" y="317624"/>
                  <a:pt x="15254" y="398129"/>
                  <a:pt x="7317" y="451310"/>
                </a:cubicBezTo>
                <a:cubicBezTo>
                  <a:pt x="-620" y="504491"/>
                  <a:pt x="-224" y="541003"/>
                  <a:pt x="173" y="577516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797728" y="989315"/>
            <a:ext cx="982980" cy="726012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980" h="726012">
                <a:moveTo>
                  <a:pt x="982980" y="223092"/>
                </a:moveTo>
                <a:cubicBezTo>
                  <a:pt x="929640" y="132128"/>
                  <a:pt x="676275" y="4969"/>
                  <a:pt x="548640" y="207"/>
                </a:cubicBezTo>
                <a:cubicBezTo>
                  <a:pt x="421005" y="-4555"/>
                  <a:pt x="308610" y="73550"/>
                  <a:pt x="217170" y="194517"/>
                </a:cubicBezTo>
                <a:cubicBezTo>
                  <a:pt x="125730" y="315484"/>
                  <a:pt x="62865" y="495507"/>
                  <a:pt x="0" y="726012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2Dumb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 C. Rajapakse</cp:lastModifiedBy>
  <cp:revision>16</cp:revision>
  <dcterms:created xsi:type="dcterms:W3CDTF">2006-08-16T00:00:00Z</dcterms:created>
  <dcterms:modified xsi:type="dcterms:W3CDTF">2013-03-06T10:33:17Z</dcterms:modified>
</cp:coreProperties>
</file>