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7921625" cy="2339975"/>
  <p:notesSz cx="6858000" cy="9144000"/>
  <p:custDataLst>
    <p:tags r:id="rId3"/>
  </p:custDataLst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02" y="-756"/>
      </p:cViewPr>
      <p:guideLst>
        <p:guide orient="horz" pos="737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726910"/>
            <a:ext cx="6733381" cy="5015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325986"/>
            <a:ext cx="5545138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93708"/>
            <a:ext cx="1782367" cy="1996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93708"/>
            <a:ext cx="5215069" cy="199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1503651"/>
            <a:ext cx="6733381" cy="46474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991782"/>
            <a:ext cx="6733381" cy="51186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545995"/>
            <a:ext cx="3498718" cy="15442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545995"/>
            <a:ext cx="3498718" cy="15442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23786"/>
            <a:ext cx="3500094" cy="21828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742076"/>
            <a:ext cx="3500094" cy="134819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523786"/>
            <a:ext cx="3501468" cy="21828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742076"/>
            <a:ext cx="3501468" cy="134819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93167"/>
            <a:ext cx="2606160" cy="39649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93167"/>
            <a:ext cx="4428408" cy="1997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489662"/>
            <a:ext cx="2606160" cy="160060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637982"/>
            <a:ext cx="4752975" cy="1933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09081"/>
            <a:ext cx="4752975" cy="140398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831357"/>
            <a:ext cx="4752975" cy="27462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93708"/>
            <a:ext cx="7129463" cy="389996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545995"/>
            <a:ext cx="7129463" cy="154427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168810"/>
            <a:ext cx="1848379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2168810"/>
            <a:ext cx="2508515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2168810"/>
            <a:ext cx="1848379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1" y="161875"/>
            <a:ext cx="50405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1512540" y="737939"/>
            <a:ext cx="864096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4468" y="1314003"/>
            <a:ext cx="1584176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4. Your students will receive instructions</a:t>
            </a:r>
            <a:endParaRPr lang="en-SG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8404" y="161875"/>
            <a:ext cx="1111208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>
                <a:solidFill>
                  <a:srgbClr val="C07200"/>
                </a:solidFill>
              </a:rPr>
              <a:t>Students</a:t>
            </a:r>
            <a:endParaRPr lang="en-SG" sz="1200" b="1" dirty="0">
              <a:solidFill>
                <a:srgbClr val="C07200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 rot="10800000">
            <a:off x="5040932" y="881954"/>
            <a:ext cx="1944216" cy="648072"/>
          </a:xfrm>
          <a:prstGeom prst="wedgeRectCallout">
            <a:avLst>
              <a:gd name="adj1" fmla="val 62071"/>
              <a:gd name="adj2" fmla="val 21049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5040932" y="881955"/>
            <a:ext cx="202394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Notifications</a:t>
            </a:r>
            <a:r>
              <a:rPr lang="en-US" sz="1200" dirty="0"/>
              <a:t> and </a:t>
            </a:r>
            <a:r>
              <a:rPr lang="en-US" sz="1200" b="1" dirty="0"/>
              <a:t>reminders</a:t>
            </a:r>
            <a:r>
              <a:rPr lang="en-US" sz="1200" dirty="0"/>
              <a:t> make it easy for students to follow the workflow</a:t>
            </a:r>
            <a:endParaRPr lang="en-SG" sz="1200" dirty="0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53719" y="425620"/>
            <a:ext cx="358780" cy="624637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17" name="Flowchart: Connector 16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Flowchart: Connector 28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87673" y="443085"/>
            <a:ext cx="371495" cy="607172"/>
            <a:chOff x="593726" y="1760533"/>
            <a:chExt cx="309579" cy="505977"/>
          </a:xfrm>
        </p:grpSpPr>
        <p:sp>
          <p:nvSpPr>
            <p:cNvPr id="31" name="Flowchart: Delay 30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2" name="Group 31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</p:grpSpPr>
          <p:sp>
            <p:nvSpPr>
              <p:cNvPr id="33" name="Flowchart: Connector 32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Flowchart: Connector 34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 flipH="1">
            <a:off x="513896" y="452519"/>
            <a:ext cx="358780" cy="597509"/>
            <a:chOff x="1075575" y="1768586"/>
            <a:chExt cx="298983" cy="497924"/>
          </a:xfrm>
        </p:grpSpPr>
        <p:sp>
          <p:nvSpPr>
            <p:cNvPr id="37" name="Flowchart: Delay 36"/>
            <p:cNvSpPr/>
            <p:nvPr/>
          </p:nvSpPr>
          <p:spPr>
            <a:xfrm rot="16200000">
              <a:off x="1084890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Flowchart: Connector 37"/>
            <p:cNvSpPr/>
            <p:nvPr/>
          </p:nvSpPr>
          <p:spPr>
            <a:xfrm rot="18512055">
              <a:off x="1118646" y="1768586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Freeform 38"/>
            <p:cNvSpPr/>
            <p:nvPr/>
          </p:nvSpPr>
          <p:spPr>
            <a:xfrm rot="18512055">
              <a:off x="1324637" y="181320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Flowchart: Connector 39"/>
            <p:cNvSpPr/>
            <p:nvPr/>
          </p:nvSpPr>
          <p:spPr>
            <a:xfrm rot="18512055" flipH="1">
              <a:off x="1207573" y="181013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</cp:lastModifiedBy>
  <cp:revision>23</cp:revision>
  <dcterms:created xsi:type="dcterms:W3CDTF">2012-07-29T11:45:57Z</dcterms:created>
  <dcterms:modified xsi:type="dcterms:W3CDTF">2013-03-20T15:13:56Z</dcterms:modified>
</cp:coreProperties>
</file>