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7610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96" y="-84"/>
      </p:cViewPr>
      <p:guideLst>
        <p:guide orient="horz" pos="181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25/8/2012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685800"/>
            <a:ext cx="5140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89656"/>
            <a:ext cx="7344649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264588"/>
            <a:ext cx="6048534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30710"/>
            <a:ext cx="1944172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30710"/>
            <a:ext cx="5688502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702001"/>
            <a:ext cx="7344649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441774"/>
            <a:ext cx="7344649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289566"/>
            <a:ext cx="3817838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9" y="1826997"/>
            <a:ext cx="3817838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289566"/>
            <a:ext cx="3819337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1826997"/>
            <a:ext cx="3819337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29375"/>
            <a:ext cx="2842752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29375"/>
            <a:ext cx="4830427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205551"/>
            <a:ext cx="2842752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032727"/>
            <a:ext cx="5184458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14760"/>
            <a:ext cx="5184458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508813"/>
            <a:ext cx="5184458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30709"/>
            <a:ext cx="7776687" cy="9601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344242"/>
            <a:ext cx="7776687" cy="380201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5339630"/>
            <a:ext cx="2736242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8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5801916" y="684349"/>
            <a:ext cx="0" cy="4826154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5730497" y="1691886"/>
            <a:ext cx="183817" cy="2255433"/>
          </a:xfrm>
          <a:prstGeom prst="round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/>
          <p:nvPr/>
        </p:nvCxnSpPr>
        <p:spPr>
          <a:xfrm>
            <a:off x="680022" y="684349"/>
            <a:ext cx="0" cy="482615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34381" y="704086"/>
            <a:ext cx="0" cy="4826154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29381" y="313378"/>
            <a:ext cx="1082460" cy="458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:Browser</a:t>
            </a:r>
            <a:endParaRPr lang="en-SG" sz="1600" b="1" dirty="0"/>
          </a:p>
        </p:txBody>
      </p:sp>
      <p:sp>
        <p:nvSpPr>
          <p:cNvPr id="211" name="Folded Corner 210"/>
          <p:cNvSpPr/>
          <p:nvPr/>
        </p:nvSpPr>
        <p:spPr>
          <a:xfrm>
            <a:off x="993230" y="4735873"/>
            <a:ext cx="621350" cy="587590"/>
          </a:xfrm>
          <a:prstGeom prst="foldedCorne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Web page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8041430" y="114387"/>
            <a:ext cx="914400" cy="55259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227" name="Rectangle 226"/>
          <p:cNvSpPr/>
          <p:nvPr/>
        </p:nvSpPr>
        <p:spPr>
          <a:xfrm>
            <a:off x="8498630" y="-36513"/>
            <a:ext cx="6096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8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1766" y="82224"/>
            <a:ext cx="853615" cy="853615"/>
          </a:xfrm>
          <a:prstGeom prst="rect">
            <a:avLst/>
          </a:prstGeom>
          <a:noFill/>
        </p:spPr>
      </p:pic>
      <p:cxnSp>
        <p:nvCxnSpPr>
          <p:cNvPr id="3" name="Straight Connector 2"/>
          <p:cNvCxnSpPr>
            <a:stCxn id="60" idx="2"/>
          </p:cNvCxnSpPr>
          <p:nvPr/>
        </p:nvCxnSpPr>
        <p:spPr>
          <a:xfrm>
            <a:off x="3058478" y="772068"/>
            <a:ext cx="0" cy="13464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7405" y="704086"/>
            <a:ext cx="0" cy="37004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3581" y="3413919"/>
            <a:ext cx="0" cy="1321954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5234781" y="374320"/>
            <a:ext cx="1134270" cy="397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:_</a:t>
            </a:r>
            <a:r>
              <a:rPr lang="en-US" sz="1600" b="1" dirty="0" smtClean="0"/>
              <a:t>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238" name="Rectangle 237"/>
          <p:cNvSpPr/>
          <p:nvPr/>
        </p:nvSpPr>
        <p:spPr>
          <a:xfrm>
            <a:off x="6453980" y="3003968"/>
            <a:ext cx="1295401" cy="40995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:_</a:t>
            </a:r>
            <a:r>
              <a:rPr lang="en-US" sz="1600" b="1" dirty="0" err="1" smtClean="0"/>
              <a:t>xyz_Helper</a:t>
            </a:r>
            <a:endParaRPr lang="en-SG" sz="1600" b="1" dirty="0"/>
          </a:p>
        </p:txBody>
      </p:sp>
      <p:sp>
        <p:nvSpPr>
          <p:cNvPr id="233" name="Rectangle 232"/>
          <p:cNvSpPr/>
          <p:nvPr/>
        </p:nvSpPr>
        <p:spPr>
          <a:xfrm>
            <a:off x="3634581" y="381360"/>
            <a:ext cx="1366831" cy="3907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:_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60" name="Rectangle 59"/>
          <p:cNvSpPr/>
          <p:nvPr/>
        </p:nvSpPr>
        <p:spPr>
          <a:xfrm>
            <a:off x="2643981" y="362117"/>
            <a:ext cx="828994" cy="409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:*Filter</a:t>
            </a:r>
            <a:endParaRPr lang="en-SG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0022" y="1280319"/>
            <a:ext cx="124776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015903" y="1432719"/>
            <a:ext cx="977915" cy="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015903" y="2194719"/>
            <a:ext cx="2170084" cy="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57405" y="2423319"/>
            <a:ext cx="3784025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72327" y="3185319"/>
            <a:ext cx="2184732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272327" y="4099718"/>
            <a:ext cx="1458171" cy="1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01916" y="4175919"/>
            <a:ext cx="1197236" cy="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873334" y="4556919"/>
            <a:ext cx="119723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10581" y="5306219"/>
            <a:ext cx="3691335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93818" y="1417653"/>
            <a:ext cx="142836" cy="5484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10581" y="1966119"/>
            <a:ext cx="88323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30498" y="4099719"/>
            <a:ext cx="142836" cy="1219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/>
          <p:cNvSpPr/>
          <p:nvPr/>
        </p:nvSpPr>
        <p:spPr>
          <a:xfrm>
            <a:off x="6999152" y="4175920"/>
            <a:ext cx="142836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80022" y="5471319"/>
            <a:ext cx="124776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962963" y="1280318"/>
            <a:ext cx="147618" cy="42301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320381" y="2651919"/>
            <a:ext cx="37210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272327" y="3642520"/>
            <a:ext cx="2726825" cy="1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999153" y="3648832"/>
            <a:ext cx="142836" cy="169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320381" y="3818713"/>
            <a:ext cx="26472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188372" y="2116136"/>
            <a:ext cx="129624" cy="2059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7" name="TextBox 246"/>
          <p:cNvSpPr txBox="1"/>
          <p:nvPr/>
        </p:nvSpPr>
        <p:spPr>
          <a:xfrm>
            <a:off x="2227262" y="1091350"/>
            <a:ext cx="7308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apply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99559" y="2118519"/>
            <a:ext cx="31498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perform action/ get data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35993" y="4099719"/>
            <a:ext cx="903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99559" y="3303551"/>
            <a:ext cx="185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populate with data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996781" y="3871119"/>
            <a:ext cx="10023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retrieve data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49181" y="4758892"/>
            <a:ext cx="10023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generate page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252" name="Arc 251"/>
          <p:cNvSpPr/>
          <p:nvPr/>
        </p:nvSpPr>
        <p:spPr>
          <a:xfrm>
            <a:off x="5691981" y="4758892"/>
            <a:ext cx="457200" cy="307776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7" name="TextBox 136"/>
          <p:cNvSpPr txBox="1"/>
          <p:nvPr/>
        </p:nvSpPr>
        <p:spPr>
          <a:xfrm>
            <a:off x="2636073" y="2194719"/>
            <a:ext cx="903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forward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635993" y="2828264"/>
            <a:ext cx="903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adminNUS</cp:lastModifiedBy>
  <cp:revision>31</cp:revision>
  <dcterms:created xsi:type="dcterms:W3CDTF">2006-08-16T00:00:00Z</dcterms:created>
  <dcterms:modified xsi:type="dcterms:W3CDTF">2012-08-25T08:50:31Z</dcterms:modified>
</cp:coreProperties>
</file>