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4644640"/>
            <a:ext cx="2133600" cy="198476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905713"/>
            <a:ext cx="2286000" cy="4799888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9057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905000"/>
            <a:ext cx="1752600" cy="2514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"/>
            <a:ext cx="8382000" cy="12954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7800" y="35052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0" y="2362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86600" y="2514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0" y="39588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storage::manager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" y="586383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2000" y="4998578"/>
            <a:ext cx="1371600" cy="602833"/>
            <a:chOff x="-228600" y="1371600"/>
            <a:chExt cx="1371600" cy="602833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-228600" y="1524000"/>
              <a:ext cx="1371600" cy="45043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5600" y="43084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2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6096000" y="44958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14600" y="51054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0000" y="32766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1441391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14435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0" y="11928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0962" y="1447802"/>
            <a:ext cx="11038" cy="32003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76800" y="31242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19200" y="5638800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67200" y="4648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876800" y="41910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010400" y="14435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67200" y="34290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5867400"/>
            <a:ext cx="1447800" cy="762000"/>
            <a:chOff x="-304800" y="1371600"/>
            <a:chExt cx="1447800" cy="762000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>
            <a:xfrm>
              <a:off x="-304800" y="1524000"/>
              <a:ext cx="14478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876800" y="54102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6" idx="3"/>
          </p:cNvCxnSpPr>
          <p:nvPr/>
        </p:nvCxnSpPr>
        <p:spPr>
          <a:xfrm rot="5400000" flipH="1" flipV="1">
            <a:off x="4419600" y="32766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flipH="1">
            <a:off x="2819400" y="3886200"/>
            <a:ext cx="14478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3434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81800" y="54223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78" name="Rectangle 77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7620000" y="47244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447800" y="22860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85" name="Rectangle 8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9" idx="0"/>
            <a:endCxn id="85" idx="2"/>
          </p:cNvCxnSpPr>
          <p:nvPr/>
        </p:nvCxnSpPr>
        <p:spPr>
          <a:xfrm flipV="1">
            <a:off x="2133600" y="2895600"/>
            <a:ext cx="0" cy="76200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17</cp:revision>
  <dcterms:created xsi:type="dcterms:W3CDTF">2006-08-16T00:00:00Z</dcterms:created>
  <dcterms:modified xsi:type="dcterms:W3CDTF">2012-07-08T03:35:52Z</dcterms:modified>
</cp:coreProperties>
</file>