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32" y="-30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0916"/>
            <a:ext cx="7772400" cy="10977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056"/>
            <a:ext cx="6400800" cy="13087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089"/>
            <a:ext cx="2057400" cy="43696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089"/>
            <a:ext cx="6019800" cy="436968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90894"/>
            <a:ext cx="7772400" cy="10171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0616"/>
            <a:ext cx="7772400" cy="112027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4965"/>
            <a:ext cx="4038600" cy="33798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6360"/>
            <a:ext cx="4040188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4108"/>
            <a:ext cx="4040188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46360"/>
            <a:ext cx="4041775" cy="4777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24108"/>
            <a:ext cx="4041775" cy="295066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3902"/>
            <a:ext cx="3008313" cy="86777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3904"/>
            <a:ext cx="5111750" cy="43708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1676"/>
            <a:ext cx="3008313" cy="35030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84893"/>
            <a:ext cx="5486400" cy="423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7596"/>
            <a:ext cx="5486400" cy="3072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08109"/>
            <a:ext cx="5486400" cy="601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088"/>
            <a:ext cx="8229600" cy="8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4965"/>
            <a:ext cx="8229600" cy="3379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46664"/>
            <a:ext cx="2895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46664"/>
            <a:ext cx="2133600" cy="2726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/>
          <p:cNvSpPr/>
          <p:nvPr/>
        </p:nvSpPr>
        <p:spPr>
          <a:xfrm>
            <a:off x="228600" y="122237"/>
            <a:ext cx="8610600" cy="4724400"/>
          </a:xfrm>
          <a:prstGeom prst="roundRect">
            <a:avLst>
              <a:gd name="adj" fmla="val 49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sz="1600" b="1" dirty="0" smtClean="0"/>
              <a:t>Common</a:t>
            </a:r>
            <a:endParaRPr lang="en-SG" sz="1600" b="1" dirty="0"/>
          </a:p>
        </p:txBody>
      </p:sp>
      <p:grpSp>
        <p:nvGrpSpPr>
          <p:cNvPr id="153" name="Group 152"/>
          <p:cNvGrpSpPr/>
          <p:nvPr/>
        </p:nvGrpSpPr>
        <p:grpSpPr>
          <a:xfrm>
            <a:off x="381000" y="2179637"/>
            <a:ext cx="8305800" cy="2514600"/>
            <a:chOff x="-7162800" y="1371600"/>
            <a:chExt cx="8305800" cy="2357438"/>
          </a:xfrm>
          <a:solidFill>
            <a:schemeClr val="bg1"/>
          </a:solidFill>
        </p:grpSpPr>
        <p:sp>
          <p:nvSpPr>
            <p:cNvPr id="154" name="Rectangle 153"/>
            <p:cNvSpPr/>
            <p:nvPr/>
          </p:nvSpPr>
          <p:spPr>
            <a:xfrm>
              <a:off x="-7162800" y="1524000"/>
              <a:ext cx="8305800" cy="2205038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</a:t>
              </a:r>
              <a:r>
                <a:rPr lang="en-US" sz="1400" b="1" dirty="0" err="1" smtClean="0">
                  <a:solidFill>
                    <a:schemeClr val="accent5">
                      <a:lumMod val="75000"/>
                    </a:schemeClr>
                  </a:solidFill>
                </a:rPr>
                <a:t>datatransfer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7" name="Rounded Rectangle 156"/>
          <p:cNvSpPr/>
          <p:nvPr/>
        </p:nvSpPr>
        <p:spPr>
          <a:xfrm>
            <a:off x="2209800" y="2484437"/>
            <a:ext cx="4953000" cy="2057400"/>
          </a:xfrm>
          <a:prstGeom prst="roundRect">
            <a:avLst>
              <a:gd name="adj" fmla="val 9891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8" name="Group 157"/>
          <p:cNvGrpSpPr/>
          <p:nvPr/>
        </p:nvGrpSpPr>
        <p:grpSpPr>
          <a:xfrm>
            <a:off x="457200" y="427037"/>
            <a:ext cx="2209800" cy="1828800"/>
            <a:chOff x="-838200" y="1371600"/>
            <a:chExt cx="1981200" cy="1295400"/>
          </a:xfrm>
          <a:solidFill>
            <a:schemeClr val="bg1"/>
          </a:solidFill>
        </p:grpSpPr>
        <p:sp>
          <p:nvSpPr>
            <p:cNvPr id="159" name="Rectangle 158"/>
            <p:cNvSpPr/>
            <p:nvPr/>
          </p:nvSpPr>
          <p:spPr>
            <a:xfrm>
              <a:off x="-838200" y="1523999"/>
              <a:ext cx="1981200" cy="114300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2743200" y="427037"/>
            <a:ext cx="5943600" cy="1524000"/>
            <a:chOff x="-4800600" y="1371600"/>
            <a:chExt cx="5943600" cy="1208690"/>
          </a:xfrm>
          <a:solidFill>
            <a:schemeClr val="bg1"/>
          </a:solidFill>
        </p:grpSpPr>
        <p:sp>
          <p:nvSpPr>
            <p:cNvPr id="162" name="Rectangle 161"/>
            <p:cNvSpPr/>
            <p:nvPr/>
          </p:nvSpPr>
          <p:spPr>
            <a:xfrm>
              <a:off x="-4800600" y="1523999"/>
              <a:ext cx="5943600" cy="1056291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b="1" dirty="0" smtClean="0">
                  <a:solidFill>
                    <a:schemeClr val="accent5">
                      <a:lumMod val="75000"/>
                    </a:schemeClr>
                  </a:solidFill>
                </a:rPr>
                <a:t>common::exception</a:t>
              </a:r>
              <a:endParaRPr lang="en-SG" sz="14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47700" y="1371600"/>
              <a:ext cx="495300" cy="1524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SG" sz="14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64" name="Rectangle 163"/>
          <p:cNvSpPr/>
          <p:nvPr/>
        </p:nvSpPr>
        <p:spPr>
          <a:xfrm>
            <a:off x="990600" y="960437"/>
            <a:ext cx="11430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Common</a:t>
            </a:r>
            <a:endParaRPr lang="en-SG" sz="1600" b="1" dirty="0"/>
          </a:p>
        </p:txBody>
      </p:sp>
      <p:sp>
        <p:nvSpPr>
          <p:cNvPr id="165" name="Rectangle 164"/>
          <p:cNvSpPr/>
          <p:nvPr/>
        </p:nvSpPr>
        <p:spPr>
          <a:xfrm>
            <a:off x="6248400" y="120427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TeammatesException</a:t>
            </a:r>
            <a:endParaRPr lang="en-SG" sz="1600" b="1" dirty="0"/>
          </a:p>
        </p:txBody>
      </p:sp>
      <p:sp>
        <p:nvSpPr>
          <p:cNvPr id="166" name="Rectangle 165"/>
          <p:cNvSpPr/>
          <p:nvPr/>
        </p:nvSpPr>
        <p:spPr>
          <a:xfrm>
            <a:off x="3581400" y="11890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67" name="Isosceles Triangle 166"/>
          <p:cNvSpPr/>
          <p:nvPr/>
        </p:nvSpPr>
        <p:spPr>
          <a:xfrm rot="5400000">
            <a:off x="5995987" y="1228090"/>
            <a:ext cx="276225" cy="2286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8" name="Elbow Connector 167"/>
          <p:cNvCxnSpPr>
            <a:stCxn id="167" idx="3"/>
            <a:endCxn id="166" idx="3"/>
          </p:cNvCxnSpPr>
          <p:nvPr/>
        </p:nvCxnSpPr>
        <p:spPr>
          <a:xfrm rot="10800000">
            <a:off x="5715000" y="1341437"/>
            <a:ext cx="304800" cy="95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69" name="Rectangle 168"/>
          <p:cNvSpPr/>
          <p:nvPr/>
        </p:nvSpPr>
        <p:spPr>
          <a:xfrm>
            <a:off x="3505200" y="12652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0" name="Rectangle 169"/>
          <p:cNvSpPr/>
          <p:nvPr/>
        </p:nvSpPr>
        <p:spPr>
          <a:xfrm>
            <a:off x="3429000" y="1341437"/>
            <a:ext cx="2133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EnrollException</a:t>
            </a:r>
            <a:r>
              <a:rPr lang="en-US" sz="1600" b="1" dirty="0" smtClean="0"/>
              <a:t> etc.</a:t>
            </a:r>
            <a:endParaRPr lang="en-SG" sz="1600" b="1" dirty="0"/>
          </a:p>
        </p:txBody>
      </p:sp>
      <p:sp>
        <p:nvSpPr>
          <p:cNvPr id="171" name="Rectangle 170"/>
          <p:cNvSpPr/>
          <p:nvPr/>
        </p:nvSpPr>
        <p:spPr>
          <a:xfrm>
            <a:off x="7349918" y="4103867"/>
            <a:ext cx="1184482" cy="361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UserType</a:t>
            </a:r>
            <a:endParaRPr lang="en-SG" sz="1600" b="1" dirty="0"/>
          </a:p>
        </p:txBody>
      </p:sp>
      <p:sp>
        <p:nvSpPr>
          <p:cNvPr id="173" name="Rectangle 172"/>
          <p:cNvSpPr/>
          <p:nvPr/>
        </p:nvSpPr>
        <p:spPr>
          <a:xfrm>
            <a:off x="5881777" y="4027667"/>
            <a:ext cx="1204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CoordData</a:t>
            </a:r>
            <a:endParaRPr lang="en-SG" sz="1600" b="1" dirty="0"/>
          </a:p>
        </p:txBody>
      </p:sp>
      <p:sp>
        <p:nvSpPr>
          <p:cNvPr id="174" name="Rectangle 173"/>
          <p:cNvSpPr/>
          <p:nvPr/>
        </p:nvSpPr>
        <p:spPr>
          <a:xfrm>
            <a:off x="4124593" y="4008437"/>
            <a:ext cx="1590407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EvaluationData</a:t>
            </a:r>
            <a:endParaRPr lang="en-SG" sz="1600" b="1" dirty="0"/>
          </a:p>
        </p:txBody>
      </p:sp>
      <p:sp>
        <p:nvSpPr>
          <p:cNvPr id="182" name="Rectangle 181"/>
          <p:cNvSpPr/>
          <p:nvPr/>
        </p:nvSpPr>
        <p:spPr>
          <a:xfrm>
            <a:off x="569025" y="30538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TeamData</a:t>
            </a:r>
            <a:endParaRPr lang="en-SG" sz="1600" b="1" dirty="0"/>
          </a:p>
        </p:txBody>
      </p:sp>
      <p:sp>
        <p:nvSpPr>
          <p:cNvPr id="183" name="Rectangle 182"/>
          <p:cNvSpPr/>
          <p:nvPr/>
        </p:nvSpPr>
        <p:spPr>
          <a:xfrm>
            <a:off x="569025" y="35491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EvalResultData</a:t>
            </a:r>
            <a:endParaRPr lang="en-SG" sz="1600" b="1" dirty="0"/>
          </a:p>
        </p:txBody>
      </p:sp>
      <p:sp>
        <p:nvSpPr>
          <p:cNvPr id="184" name="Rectangle 183"/>
          <p:cNvSpPr/>
          <p:nvPr/>
        </p:nvSpPr>
        <p:spPr>
          <a:xfrm>
            <a:off x="569025" y="4044492"/>
            <a:ext cx="1524000" cy="3617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DataBundle</a:t>
            </a:r>
            <a:endParaRPr lang="en-SG" sz="1600" b="1" dirty="0"/>
          </a:p>
        </p:txBody>
      </p:sp>
      <p:sp>
        <p:nvSpPr>
          <p:cNvPr id="35" name="Rectangle 34"/>
          <p:cNvSpPr/>
          <p:nvPr/>
        </p:nvSpPr>
        <p:spPr>
          <a:xfrm>
            <a:off x="762000" y="1341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BuildProperties</a:t>
            </a:r>
            <a:endParaRPr lang="en-SG" sz="1600" b="1" dirty="0"/>
          </a:p>
        </p:txBody>
      </p:sp>
      <p:sp>
        <p:nvSpPr>
          <p:cNvPr id="36" name="Rectangle 35"/>
          <p:cNvSpPr/>
          <p:nvPr/>
        </p:nvSpPr>
        <p:spPr>
          <a:xfrm>
            <a:off x="762000" y="1722437"/>
            <a:ext cx="1600200" cy="304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Assumption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4052977" y="257986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BaseData</a:t>
            </a:r>
            <a:endParaRPr lang="en-SG" sz="1600" b="1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2667002" y="3322637"/>
            <a:ext cx="4190999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37" idx="3"/>
          </p:cNvCxnSpPr>
          <p:nvPr/>
        </p:nvCxnSpPr>
        <p:spPr>
          <a:xfrm flipV="1">
            <a:off x="4800600" y="3194050"/>
            <a:ext cx="14288" cy="814387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9" name="Elbow Connector 68"/>
          <p:cNvCxnSpPr/>
          <p:nvPr/>
        </p:nvCxnSpPr>
        <p:spPr>
          <a:xfrm flipV="1">
            <a:off x="6172200" y="3322637"/>
            <a:ext cx="0" cy="2286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" name="Elbow Connector 68"/>
          <p:cNvCxnSpPr/>
          <p:nvPr/>
        </p:nvCxnSpPr>
        <p:spPr>
          <a:xfrm flipV="1">
            <a:off x="6858000" y="3322637"/>
            <a:ext cx="0" cy="6858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Elbow Connector 68"/>
          <p:cNvCxnSpPr/>
          <p:nvPr/>
        </p:nvCxnSpPr>
        <p:spPr>
          <a:xfrm flipV="1">
            <a:off x="2667000" y="3322637"/>
            <a:ext cx="0" cy="6858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2362200" y="4000772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SubmissionData</a:t>
            </a:r>
            <a:endParaRPr lang="en-SG" sz="1600" b="1" dirty="0"/>
          </a:p>
        </p:txBody>
      </p:sp>
      <p:sp>
        <p:nvSpPr>
          <p:cNvPr id="37" name="Isosceles Triangle 36"/>
          <p:cNvSpPr/>
          <p:nvPr/>
        </p:nvSpPr>
        <p:spPr>
          <a:xfrm>
            <a:off x="4676775" y="2965450"/>
            <a:ext cx="276225" cy="2286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2" name="Rectangle 171"/>
          <p:cNvSpPr>
            <a:spLocks/>
          </p:cNvSpPr>
          <p:nvPr/>
        </p:nvSpPr>
        <p:spPr>
          <a:xfrm>
            <a:off x="5324654" y="3551237"/>
            <a:ext cx="1304746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StudentData</a:t>
            </a:r>
            <a:endParaRPr lang="en-SG" sz="1600" b="1" dirty="0"/>
          </a:p>
        </p:txBody>
      </p:sp>
      <p:cxnSp>
        <p:nvCxnSpPr>
          <p:cNvPr id="108" name="Elbow Connector 68"/>
          <p:cNvCxnSpPr/>
          <p:nvPr/>
        </p:nvCxnSpPr>
        <p:spPr>
          <a:xfrm flipV="1">
            <a:off x="3810000" y="3322637"/>
            <a:ext cx="0" cy="228600"/>
          </a:xfrm>
          <a:prstGeom prst="straightConnector1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2986177" y="3551237"/>
            <a:ext cx="1585823" cy="3617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CourseData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2312643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33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whspr wind</cp:lastModifiedBy>
  <cp:revision>23</cp:revision>
  <dcterms:created xsi:type="dcterms:W3CDTF">2006-08-16T00:00:00Z</dcterms:created>
  <dcterms:modified xsi:type="dcterms:W3CDTF">2012-10-27T07:57:15Z</dcterms:modified>
</cp:coreProperties>
</file>