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34" y="-102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>
          <a:xfrm>
            <a:off x="228600" y="122237"/>
            <a:ext cx="8610600" cy="4724400"/>
          </a:xfrm>
          <a:prstGeom prst="roundRect">
            <a:avLst>
              <a:gd name="adj" fmla="val 494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81000" y="2179637"/>
            <a:ext cx="8305800" cy="2514600"/>
            <a:chOff x="-7162800" y="1371600"/>
            <a:chExt cx="8305800" cy="2357438"/>
          </a:xfrm>
          <a:solidFill>
            <a:schemeClr val="bg1"/>
          </a:solidFill>
        </p:grpSpPr>
        <p:sp>
          <p:nvSpPr>
            <p:cNvPr id="154" name="Rectangle 153"/>
            <p:cNvSpPr/>
            <p:nvPr/>
          </p:nvSpPr>
          <p:spPr>
            <a:xfrm>
              <a:off x="-7162800" y="1524000"/>
              <a:ext cx="8305800" cy="220503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57200" y="427037"/>
            <a:ext cx="2209800" cy="1828800"/>
            <a:chOff x="-838200" y="1371600"/>
            <a:chExt cx="1981200" cy="12954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838200" y="1523999"/>
              <a:ext cx="1981200" cy="114300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743200" y="427037"/>
            <a:ext cx="5943600" cy="1524000"/>
            <a:chOff x="-4800600" y="1371600"/>
            <a:chExt cx="5943600" cy="120869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-4800600" y="1523999"/>
              <a:ext cx="5943600" cy="105629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762001" y="960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Common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6248400" y="120427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3581400" y="11890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67" name="Isosceles Triangle 166"/>
          <p:cNvSpPr/>
          <p:nvPr/>
        </p:nvSpPr>
        <p:spPr>
          <a:xfrm rot="5400000">
            <a:off x="5995987" y="122809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8" name="Elbow Connector 167"/>
          <p:cNvCxnSpPr>
            <a:stCxn id="167" idx="3"/>
            <a:endCxn id="166" idx="3"/>
          </p:cNvCxnSpPr>
          <p:nvPr/>
        </p:nvCxnSpPr>
        <p:spPr>
          <a:xfrm rot="10800000">
            <a:off x="5715000" y="1341437"/>
            <a:ext cx="304800" cy="95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3505200" y="12652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0" name="Rectangle 169"/>
          <p:cNvSpPr/>
          <p:nvPr/>
        </p:nvSpPr>
        <p:spPr>
          <a:xfrm>
            <a:off x="3429000" y="1341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>
            <a:off x="609600" y="2739255"/>
            <a:ext cx="1545525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UserType</a:t>
            </a:r>
            <a:endParaRPr lang="en-SG" sz="1600" b="1" dirty="0"/>
          </a:p>
        </p:txBody>
      </p:sp>
      <p:sp>
        <p:nvSpPr>
          <p:cNvPr id="182" name="Rectangle 181"/>
          <p:cNvSpPr/>
          <p:nvPr/>
        </p:nvSpPr>
        <p:spPr>
          <a:xfrm>
            <a:off x="609601" y="332281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sp>
        <p:nvSpPr>
          <p:cNvPr id="183" name="Rectangle 182"/>
          <p:cNvSpPr/>
          <p:nvPr/>
        </p:nvSpPr>
        <p:spPr>
          <a:xfrm>
            <a:off x="609601" y="375144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EvalResultData</a:t>
            </a:r>
            <a:endParaRPr lang="en-SG" sz="1600" b="1" dirty="0"/>
          </a:p>
        </p:txBody>
      </p:sp>
      <p:sp>
        <p:nvSpPr>
          <p:cNvPr id="184" name="Rectangle 183"/>
          <p:cNvSpPr/>
          <p:nvPr/>
        </p:nvSpPr>
        <p:spPr>
          <a:xfrm>
            <a:off x="609601" y="418006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762000" y="1341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762000" y="1722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Assumption</a:t>
            </a:r>
            <a:endParaRPr lang="en-SG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4114800" y="256063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BaseData</a:t>
            </a:r>
            <a:endParaRPr lang="en-SG" sz="1600" b="1" dirty="0"/>
          </a:p>
        </p:txBody>
      </p:sp>
      <p:cxnSp>
        <p:nvCxnSpPr>
          <p:cNvPr id="39" name="Elbow Connector 38"/>
          <p:cNvCxnSpPr/>
          <p:nvPr/>
        </p:nvCxnSpPr>
        <p:spPr>
          <a:xfrm>
            <a:off x="2819401" y="3475036"/>
            <a:ext cx="4190999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74" idx="0"/>
            <a:endCxn id="37" idx="3"/>
          </p:cNvCxnSpPr>
          <p:nvPr/>
        </p:nvCxnSpPr>
        <p:spPr>
          <a:xfrm flipH="1" flipV="1">
            <a:off x="4891088" y="3194050"/>
            <a:ext cx="18916" cy="966787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68"/>
          <p:cNvCxnSpPr/>
          <p:nvPr/>
        </p:nvCxnSpPr>
        <p:spPr>
          <a:xfrm flipV="1">
            <a:off x="5715000" y="3475037"/>
            <a:ext cx="0" cy="278606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Elbow Connector 68"/>
          <p:cNvCxnSpPr/>
          <p:nvPr/>
        </p:nvCxnSpPr>
        <p:spPr>
          <a:xfrm flipV="1">
            <a:off x="6477000" y="3475037"/>
            <a:ext cx="0" cy="685800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Elbow Connector 68"/>
          <p:cNvCxnSpPr/>
          <p:nvPr/>
        </p:nvCxnSpPr>
        <p:spPr>
          <a:xfrm flipV="1">
            <a:off x="2819400" y="3475037"/>
            <a:ext cx="0" cy="685800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4752975" y="2965450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2" name="Rectangle 171"/>
          <p:cNvSpPr>
            <a:spLocks/>
          </p:cNvSpPr>
          <p:nvPr/>
        </p:nvSpPr>
        <p:spPr>
          <a:xfrm>
            <a:off x="5029200" y="3703637"/>
            <a:ext cx="1304746" cy="36177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cxnSp>
        <p:nvCxnSpPr>
          <p:cNvPr id="108" name="Elbow Connector 68"/>
          <p:cNvCxnSpPr/>
          <p:nvPr/>
        </p:nvCxnSpPr>
        <p:spPr>
          <a:xfrm flipV="1">
            <a:off x="3886200" y="3475037"/>
            <a:ext cx="0" cy="228600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048000" y="3703637"/>
            <a:ext cx="1585823" cy="36177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5943600" y="4160837"/>
            <a:ext cx="1447801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InstructorData</a:t>
            </a:r>
            <a:endParaRPr lang="en-SG" sz="1600" b="1" dirty="0"/>
          </a:p>
        </p:txBody>
      </p:sp>
      <p:sp>
        <p:nvSpPr>
          <p:cNvPr id="174" name="Rectangle 173"/>
          <p:cNvSpPr/>
          <p:nvPr/>
        </p:nvSpPr>
        <p:spPr>
          <a:xfrm>
            <a:off x="4114800" y="4160837"/>
            <a:ext cx="159040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175" name="Rectangle 174"/>
          <p:cNvSpPr/>
          <p:nvPr/>
        </p:nvSpPr>
        <p:spPr>
          <a:xfrm>
            <a:off x="2286000" y="416083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SubmissionData</a:t>
            </a:r>
            <a:endParaRPr lang="en-SG" sz="1600" b="1" dirty="0"/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6553200" y="3703637"/>
            <a:ext cx="1304746" cy="36177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AccountData</a:t>
            </a:r>
            <a:endParaRPr lang="en-SG" sz="1600" b="1" dirty="0"/>
          </a:p>
        </p:txBody>
      </p:sp>
      <p:cxnSp>
        <p:nvCxnSpPr>
          <p:cNvPr id="49" name="Elbow Connector 68"/>
          <p:cNvCxnSpPr/>
          <p:nvPr/>
        </p:nvCxnSpPr>
        <p:spPr>
          <a:xfrm flipV="1">
            <a:off x="7010400" y="3475037"/>
            <a:ext cx="0" cy="228600"/>
          </a:xfrm>
          <a:prstGeom prst="straightConnector1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27</cp:revision>
  <dcterms:created xsi:type="dcterms:W3CDTF">2006-08-16T00:00:00Z</dcterms:created>
  <dcterms:modified xsi:type="dcterms:W3CDTF">2013-03-24T05:17:37Z</dcterms:modified>
</cp:coreProperties>
</file>