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160588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0" y="-744"/>
      </p:cViewPr>
      <p:guideLst>
        <p:guide orient="horz" pos="68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2:11.577" idx="1">
    <p:pos x="1352" y="996"/>
    <p:text>Button not visible. Not aligned with anything.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671185"/>
            <a:ext cx="6733381" cy="463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224333"/>
            <a:ext cx="554513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86525"/>
            <a:ext cx="1782367" cy="1843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86525"/>
            <a:ext cx="5215069" cy="18435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388378"/>
            <a:ext cx="6733381" cy="42911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915751"/>
            <a:ext cx="6733381" cy="47262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04138"/>
            <a:ext cx="3498718" cy="1425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04138"/>
            <a:ext cx="3498718" cy="1425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483632"/>
            <a:ext cx="3500094" cy="20155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685187"/>
            <a:ext cx="3500094" cy="124483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483632"/>
            <a:ext cx="3501468" cy="20155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685187"/>
            <a:ext cx="3501468" cy="124483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86025"/>
            <a:ext cx="2606160" cy="36609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86025"/>
            <a:ext cx="4428408" cy="18440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52124"/>
            <a:ext cx="2606160" cy="147790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512412"/>
            <a:ext cx="4752975" cy="17854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193054"/>
            <a:ext cx="4752975" cy="1296353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690962"/>
            <a:ext cx="4752975" cy="25357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86525"/>
            <a:ext cx="7129463" cy="360097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04138"/>
            <a:ext cx="7129463" cy="1425888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002546"/>
            <a:ext cx="1848379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002546"/>
            <a:ext cx="2508515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002546"/>
            <a:ext cx="1848379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463206"/>
            <a:ext cx="5040559" cy="148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1008484" y="100828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388" y="1368326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Teacher [You]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500" y="1152302"/>
            <a:ext cx="1621929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1. Create a course</a:t>
            </a:r>
            <a:endParaRPr lang="en-SG" sz="1200" b="1" dirty="0"/>
          </a:p>
        </p:txBody>
      </p:sp>
      <p:sp>
        <p:nvSpPr>
          <p:cNvPr id="33" name="Rectangular Callout 32"/>
          <p:cNvSpPr/>
          <p:nvPr/>
        </p:nvSpPr>
        <p:spPr>
          <a:xfrm>
            <a:off x="4968924" y="108348"/>
            <a:ext cx="2160240" cy="720080"/>
          </a:xfrm>
          <a:prstGeom prst="wedgeRectCallout">
            <a:avLst>
              <a:gd name="adj1" fmla="val -20565"/>
              <a:gd name="adj2" fmla="val 48033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968924" y="180356"/>
            <a:ext cx="221015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</a:t>
            </a:r>
            <a:r>
              <a:rPr lang="en-US" sz="1200" dirty="0"/>
              <a:t> </a:t>
            </a:r>
            <a:r>
              <a:rPr lang="en-US" sz="1200" b="1" dirty="0"/>
              <a:t>installation</a:t>
            </a:r>
            <a:r>
              <a:rPr lang="en-US" sz="1200" dirty="0"/>
              <a:t> required! Get an account from us and start using </a:t>
            </a:r>
          </a:p>
          <a:p>
            <a:r>
              <a:rPr lang="en-US" sz="1200" b="1" dirty="0"/>
              <a:t>TEAMMATES</a:t>
            </a:r>
            <a:r>
              <a:rPr lang="en-US" sz="1200" dirty="0"/>
              <a:t> right away!</a:t>
            </a:r>
            <a:endParaRPr lang="en-SG" sz="1200" dirty="0"/>
          </a:p>
        </p:txBody>
      </p:sp>
      <p:pic>
        <p:nvPicPr>
          <p:cNvPr id="9" name="Picture 8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97213" y="657055"/>
            <a:ext cx="711271" cy="711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21</cp:revision>
  <dcterms:created xsi:type="dcterms:W3CDTF">2012-07-29T11:45:57Z</dcterms:created>
  <dcterms:modified xsi:type="dcterms:W3CDTF">2012-08-01T08:19:10Z</dcterms:modified>
</cp:coreProperties>
</file>