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008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27/10/12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95400" y="34183"/>
            <a:ext cx="6400800" cy="6176115"/>
          </a:xfrm>
          <a:prstGeom prst="roundRect">
            <a:avLst>
              <a:gd name="adj" fmla="val 354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/>
              <a:t>Logic</a:t>
            </a:r>
            <a:endParaRPr lang="en-SG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33600" y="1524000"/>
            <a:ext cx="3505200" cy="1447800"/>
            <a:chOff x="-1447800" y="1447800"/>
            <a:chExt cx="2590800" cy="1447800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1447800" y="1524000"/>
              <a:ext cx="2590800" cy="13716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31864" y="152400"/>
            <a:ext cx="5259536" cy="1066800"/>
            <a:chOff x="-4116536" y="1447800"/>
            <a:chExt cx="5259536" cy="1066800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4116536" y="1524000"/>
              <a:ext cx="5259536" cy="9906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1090301" y="2243984"/>
            <a:ext cx="218629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2131864" y="3581400"/>
            <a:ext cx="5221436" cy="1177184"/>
            <a:chOff x="-4078436" y="1447800"/>
            <a:chExt cx="5221436" cy="1177184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-4078436" y="1524000"/>
              <a:ext cx="5221436" cy="1100984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72" name="Straight Arrow Connector 71"/>
          <p:cNvCxnSpPr>
            <a:stCxn id="86" idx="2"/>
          </p:cNvCxnSpPr>
          <p:nvPr/>
        </p:nvCxnSpPr>
        <p:spPr>
          <a:xfrm>
            <a:off x="3162300" y="990600"/>
            <a:ext cx="726528" cy="1055048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84" name="Rectangle 83"/>
          <p:cNvSpPr/>
          <p:nvPr/>
        </p:nvSpPr>
        <p:spPr>
          <a:xfrm>
            <a:off x="3276600" y="1862984"/>
            <a:ext cx="22098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86" name="Rectangle 85"/>
          <p:cNvSpPr/>
          <p:nvPr/>
        </p:nvSpPr>
        <p:spPr>
          <a:xfrm>
            <a:off x="2362200" y="586099"/>
            <a:ext cx="1600200" cy="404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TeamEvalResult</a:t>
            </a:r>
            <a:endParaRPr lang="en-SG" sz="1600" b="1" dirty="0"/>
          </a:p>
        </p:txBody>
      </p:sp>
      <p:sp>
        <p:nvSpPr>
          <p:cNvPr id="98" name="Rectangle 97"/>
          <p:cNvSpPr/>
          <p:nvPr/>
        </p:nvSpPr>
        <p:spPr>
          <a:xfrm>
            <a:off x="5010150" y="3960263"/>
            <a:ext cx="146685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BackDoorLogic</a:t>
            </a:r>
            <a:endParaRPr lang="en-SG" sz="1600" b="1" dirty="0"/>
          </a:p>
        </p:txBody>
      </p:sp>
      <p:sp>
        <p:nvSpPr>
          <p:cNvPr id="99" name="Rectangle 98"/>
          <p:cNvSpPr/>
          <p:nvPr/>
        </p:nvSpPr>
        <p:spPr>
          <a:xfrm>
            <a:off x="2739728" y="3960263"/>
            <a:ext cx="17240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BackDoorServlet</a:t>
            </a:r>
            <a:endParaRPr lang="en-SG" sz="1600" b="1" dirty="0"/>
          </a:p>
        </p:txBody>
      </p:sp>
      <p:sp>
        <p:nvSpPr>
          <p:cNvPr id="100" name="Isosceles Triangle 99"/>
          <p:cNvSpPr/>
          <p:nvPr/>
        </p:nvSpPr>
        <p:spPr>
          <a:xfrm>
            <a:off x="3750714" y="2472584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Elbow Connector 101"/>
          <p:cNvCxnSpPr>
            <a:stCxn id="100" idx="3"/>
          </p:cNvCxnSpPr>
          <p:nvPr/>
        </p:nvCxnSpPr>
        <p:spPr>
          <a:xfrm rot="16200000" flipH="1">
            <a:off x="3866505" y="2723505"/>
            <a:ext cx="1261218" cy="1216575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5" name="Straight Arrow Connector 104"/>
          <p:cNvCxnSpPr>
            <a:stCxn id="99" idx="3"/>
            <a:endCxn id="98" idx="1"/>
          </p:cNvCxnSpPr>
          <p:nvPr/>
        </p:nvCxnSpPr>
        <p:spPr>
          <a:xfrm>
            <a:off x="4463753" y="4265063"/>
            <a:ext cx="54639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143000" y="4267200"/>
            <a:ext cx="159672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2131864" y="5029199"/>
            <a:ext cx="5259536" cy="990600"/>
            <a:chOff x="-4116536" y="1451133"/>
            <a:chExt cx="5259536" cy="903358"/>
          </a:xfrm>
          <a:solidFill>
            <a:schemeClr val="bg1"/>
          </a:solidFill>
        </p:grpSpPr>
        <p:sp>
          <p:nvSpPr>
            <p:cNvPr id="108" name="Rectangle 107"/>
            <p:cNvSpPr/>
            <p:nvPr/>
          </p:nvSpPr>
          <p:spPr>
            <a:xfrm>
              <a:off x="-4116536" y="1524000"/>
              <a:ext cx="5259536" cy="830491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7700" y="1451133"/>
              <a:ext cx="495300" cy="68942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14600" y="5410200"/>
            <a:ext cx="230006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EvaluationOpening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sp>
        <p:nvSpPr>
          <p:cNvPr id="87" name="Rectangle 86"/>
          <p:cNvSpPr/>
          <p:nvPr/>
        </p:nvSpPr>
        <p:spPr>
          <a:xfrm>
            <a:off x="4969914" y="5410200"/>
            <a:ext cx="230006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EvaluationClosing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cxnSp>
        <p:nvCxnSpPr>
          <p:cNvPr id="110" name="Straight Arrow Connector 109"/>
          <p:cNvCxnSpPr>
            <a:endCxn id="98" idx="2"/>
          </p:cNvCxnSpPr>
          <p:nvPr/>
        </p:nvCxnSpPr>
        <p:spPr>
          <a:xfrm flipV="1">
            <a:off x="4533900" y="4569863"/>
            <a:ext cx="1209675" cy="84033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13" name="Straight Arrow Connector 112"/>
          <p:cNvCxnSpPr>
            <a:endCxn id="98" idx="2"/>
          </p:cNvCxnSpPr>
          <p:nvPr/>
        </p:nvCxnSpPr>
        <p:spPr>
          <a:xfrm flipH="1" flipV="1">
            <a:off x="5743575" y="4569863"/>
            <a:ext cx="504825" cy="84033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6" name="Rectangle 115"/>
          <p:cNvSpPr/>
          <p:nvPr/>
        </p:nvSpPr>
        <p:spPr>
          <a:xfrm>
            <a:off x="4038600" y="609600"/>
            <a:ext cx="762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Emails</a:t>
            </a:r>
            <a:endParaRPr lang="en-SG" sz="1600" b="1" dirty="0"/>
          </a:p>
        </p:txBody>
      </p:sp>
      <p:cxnSp>
        <p:nvCxnSpPr>
          <p:cNvPr id="118" name="Straight Arrow Connector 117"/>
          <p:cNvCxnSpPr>
            <a:stCxn id="116" idx="2"/>
            <a:endCxn id="84" idx="0"/>
          </p:cNvCxnSpPr>
          <p:nvPr/>
        </p:nvCxnSpPr>
        <p:spPr>
          <a:xfrm flipH="1">
            <a:off x="4381500" y="990600"/>
            <a:ext cx="38100" cy="872384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2091584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UI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4038600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Test driver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477000" y="4253669"/>
            <a:ext cx="1447800" cy="1139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7924800" y="34184"/>
            <a:ext cx="914400" cy="6176114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8382000" y="-76200"/>
            <a:ext cx="609600" cy="6934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486400" y="2209800"/>
            <a:ext cx="24384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554908" y="60198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57600" y="6411482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err="1" smtClean="0">
                <a:solidFill>
                  <a:schemeClr val="tx1"/>
                </a:solidFill>
              </a:rPr>
              <a:t>cron</a:t>
            </a:r>
            <a:r>
              <a:rPr lang="en-US" dirty="0" smtClean="0">
                <a:solidFill>
                  <a:schemeClr val="tx1"/>
                </a:solidFill>
              </a:rPr>
              <a:t> jobs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116" idx="2"/>
            <a:endCxn id="98" idx="0"/>
          </p:cNvCxnSpPr>
          <p:nvPr/>
        </p:nvCxnSpPr>
        <p:spPr>
          <a:xfrm>
            <a:off x="4419600" y="990600"/>
            <a:ext cx="1323975" cy="2969663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0" name="Rectangle 39"/>
          <p:cNvSpPr/>
          <p:nvPr/>
        </p:nvSpPr>
        <p:spPr>
          <a:xfrm>
            <a:off x="4648200" y="304800"/>
            <a:ext cx="1600200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AccountsStorage</a:t>
            </a:r>
            <a:endParaRPr lang="en-SG" sz="1600" b="1" dirty="0"/>
          </a:p>
        </p:txBody>
      </p:sp>
      <p:sp>
        <p:nvSpPr>
          <p:cNvPr id="56" name="Rectangle 55"/>
          <p:cNvSpPr/>
          <p:nvPr/>
        </p:nvSpPr>
        <p:spPr>
          <a:xfrm>
            <a:off x="5105400" y="609600"/>
            <a:ext cx="1600200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CoursesStorage</a:t>
            </a:r>
            <a:endParaRPr lang="en-SG" sz="1600" b="1" dirty="0"/>
          </a:p>
        </p:txBody>
      </p:sp>
      <p:sp>
        <p:nvSpPr>
          <p:cNvPr id="58" name="Rectangle 57"/>
          <p:cNvSpPr/>
          <p:nvPr/>
        </p:nvSpPr>
        <p:spPr>
          <a:xfrm>
            <a:off x="5486400" y="914400"/>
            <a:ext cx="1828800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EvaluationsStorage</a:t>
            </a:r>
            <a:endParaRPr lang="en-SG" sz="16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953000" y="533400"/>
            <a:ext cx="0" cy="1329584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953000" y="838200"/>
            <a:ext cx="381000" cy="990600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953000" y="1143000"/>
            <a:ext cx="838200" cy="685800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8" name="Straight Arrow Connector 67"/>
          <p:cNvCxnSpPr>
            <a:stCxn id="56" idx="3"/>
          </p:cNvCxnSpPr>
          <p:nvPr/>
        </p:nvCxnSpPr>
        <p:spPr>
          <a:xfrm>
            <a:off x="6705600" y="723900"/>
            <a:ext cx="1447800" cy="381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8" idx="3"/>
          </p:cNvCxnSpPr>
          <p:nvPr/>
        </p:nvCxnSpPr>
        <p:spPr>
          <a:xfrm flipV="1">
            <a:off x="7315200" y="990600"/>
            <a:ext cx="838200" cy="381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0" idx="3"/>
          </p:cNvCxnSpPr>
          <p:nvPr/>
        </p:nvCxnSpPr>
        <p:spPr>
          <a:xfrm>
            <a:off x="6248400" y="419100"/>
            <a:ext cx="1905000" cy="381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33</Words>
  <Application>Microsoft Macintosh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whspr wind</cp:lastModifiedBy>
  <cp:revision>28</cp:revision>
  <dcterms:created xsi:type="dcterms:W3CDTF">2006-08-16T00:00:00Z</dcterms:created>
  <dcterms:modified xsi:type="dcterms:W3CDTF">2012-10-27T07:42:18Z</dcterms:modified>
</cp:coreProperties>
</file>