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9" r:id="rId4"/>
    <p:sldId id="260" r:id="rId5"/>
    <p:sldId id="261" r:id="rId6"/>
    <p:sldId id="262" r:id="rId7"/>
  </p:sldIdLst>
  <p:sldSz cx="2743200" cy="2011363"/>
  <p:notesSz cx="6858000" cy="9144000"/>
  <p:defaultTextStyle>
    <a:defPPr>
      <a:defRPr lang="en-US"/>
    </a:defPPr>
    <a:lvl1pPr marL="0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30622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61244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91866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522488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53110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83732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914354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044976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2046" y="-1050"/>
      </p:cViewPr>
      <p:guideLst>
        <p:guide orient="horz" pos="634"/>
        <p:guide pos="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624826"/>
            <a:ext cx="2331720" cy="431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139773"/>
            <a:ext cx="1920240" cy="5140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152400" y="91281"/>
            <a:ext cx="2438400" cy="1828800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bg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" y="80549"/>
            <a:ext cx="617220" cy="17161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" y="80549"/>
            <a:ext cx="1805940" cy="17161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" y="1292486"/>
            <a:ext cx="2331720" cy="399479"/>
          </a:xfrm>
        </p:spPr>
        <p:txBody>
          <a:bodyPr anchor="t"/>
          <a:lstStyle>
            <a:lvl1pPr algn="l">
              <a:defRPr sz="1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" y="852503"/>
            <a:ext cx="2331720" cy="439985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3062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6124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39186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2248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5311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8373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91435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04497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" y="469320"/>
            <a:ext cx="1211580" cy="132740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" y="469320"/>
            <a:ext cx="1211580" cy="132740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450231"/>
            <a:ext cx="1212056" cy="187634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622" indent="0">
              <a:buNone/>
              <a:defRPr sz="600" b="1"/>
            </a:lvl2pPr>
            <a:lvl3pPr marL="261244" indent="0">
              <a:buNone/>
              <a:defRPr sz="500" b="1"/>
            </a:lvl3pPr>
            <a:lvl4pPr marL="391866" indent="0">
              <a:buNone/>
              <a:defRPr sz="500" b="1"/>
            </a:lvl4pPr>
            <a:lvl5pPr marL="522488" indent="0">
              <a:buNone/>
              <a:defRPr sz="500" b="1"/>
            </a:lvl5pPr>
            <a:lvl6pPr marL="653110" indent="0">
              <a:buNone/>
              <a:defRPr sz="500" b="1"/>
            </a:lvl6pPr>
            <a:lvl7pPr marL="783732" indent="0">
              <a:buNone/>
              <a:defRPr sz="500" b="1"/>
            </a:lvl7pPr>
            <a:lvl8pPr marL="914354" indent="0">
              <a:buNone/>
              <a:defRPr sz="500" b="1"/>
            </a:lvl8pPr>
            <a:lvl9pPr marL="104497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" y="637865"/>
            <a:ext cx="1212056" cy="1158862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" y="450231"/>
            <a:ext cx="1212533" cy="187634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622" indent="0">
              <a:buNone/>
              <a:defRPr sz="600" b="1"/>
            </a:lvl2pPr>
            <a:lvl3pPr marL="261244" indent="0">
              <a:buNone/>
              <a:defRPr sz="500" b="1"/>
            </a:lvl3pPr>
            <a:lvl4pPr marL="391866" indent="0">
              <a:buNone/>
              <a:defRPr sz="500" b="1"/>
            </a:lvl4pPr>
            <a:lvl5pPr marL="522488" indent="0">
              <a:buNone/>
              <a:defRPr sz="500" b="1"/>
            </a:lvl5pPr>
            <a:lvl6pPr marL="653110" indent="0">
              <a:buNone/>
              <a:defRPr sz="500" b="1"/>
            </a:lvl6pPr>
            <a:lvl7pPr marL="783732" indent="0">
              <a:buNone/>
              <a:defRPr sz="500" b="1"/>
            </a:lvl7pPr>
            <a:lvl8pPr marL="914354" indent="0">
              <a:buNone/>
              <a:defRPr sz="500" b="1"/>
            </a:lvl8pPr>
            <a:lvl9pPr marL="104497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" y="637865"/>
            <a:ext cx="1212533" cy="1158862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082"/>
            <a:ext cx="902494" cy="340814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7" y="80083"/>
            <a:ext cx="1533525" cy="171664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" y="420897"/>
            <a:ext cx="902494" cy="1375829"/>
          </a:xfrm>
        </p:spPr>
        <p:txBody>
          <a:bodyPr/>
          <a:lstStyle>
            <a:lvl1pPr marL="0" indent="0">
              <a:buNone/>
              <a:defRPr sz="400"/>
            </a:lvl1pPr>
            <a:lvl2pPr marL="130622" indent="0">
              <a:buNone/>
              <a:defRPr sz="300"/>
            </a:lvl2pPr>
            <a:lvl3pPr marL="261244" indent="0">
              <a:buNone/>
              <a:defRPr sz="300"/>
            </a:lvl3pPr>
            <a:lvl4pPr marL="391866" indent="0">
              <a:buNone/>
              <a:defRPr sz="300"/>
            </a:lvl4pPr>
            <a:lvl5pPr marL="522488" indent="0">
              <a:buNone/>
              <a:defRPr sz="300"/>
            </a:lvl5pPr>
            <a:lvl6pPr marL="653110" indent="0">
              <a:buNone/>
              <a:defRPr sz="300"/>
            </a:lvl6pPr>
            <a:lvl7pPr marL="783732" indent="0">
              <a:buNone/>
              <a:defRPr sz="300"/>
            </a:lvl7pPr>
            <a:lvl8pPr marL="914354" indent="0">
              <a:buNone/>
              <a:defRPr sz="300"/>
            </a:lvl8pPr>
            <a:lvl9pPr marL="104497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" y="1407954"/>
            <a:ext cx="1645920" cy="166216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" y="179720"/>
            <a:ext cx="1645920" cy="1206818"/>
          </a:xfrm>
        </p:spPr>
        <p:txBody>
          <a:bodyPr/>
          <a:lstStyle>
            <a:lvl1pPr marL="0" indent="0">
              <a:buNone/>
              <a:defRPr sz="900"/>
            </a:lvl1pPr>
            <a:lvl2pPr marL="130622" indent="0">
              <a:buNone/>
              <a:defRPr sz="800"/>
            </a:lvl2pPr>
            <a:lvl3pPr marL="261244" indent="0">
              <a:buNone/>
              <a:defRPr sz="700"/>
            </a:lvl3pPr>
            <a:lvl4pPr marL="391866" indent="0">
              <a:buNone/>
              <a:defRPr sz="600"/>
            </a:lvl4pPr>
            <a:lvl5pPr marL="522488" indent="0">
              <a:buNone/>
              <a:defRPr sz="600"/>
            </a:lvl5pPr>
            <a:lvl6pPr marL="653110" indent="0">
              <a:buNone/>
              <a:defRPr sz="600"/>
            </a:lvl6pPr>
            <a:lvl7pPr marL="783732" indent="0">
              <a:buNone/>
              <a:defRPr sz="600"/>
            </a:lvl7pPr>
            <a:lvl8pPr marL="914354" indent="0">
              <a:buNone/>
              <a:defRPr sz="600"/>
            </a:lvl8pPr>
            <a:lvl9pPr marL="1044976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" y="1574172"/>
            <a:ext cx="1645920" cy="236055"/>
          </a:xfrm>
        </p:spPr>
        <p:txBody>
          <a:bodyPr/>
          <a:lstStyle>
            <a:lvl1pPr marL="0" indent="0">
              <a:buNone/>
              <a:defRPr sz="400"/>
            </a:lvl1pPr>
            <a:lvl2pPr marL="130622" indent="0">
              <a:buNone/>
              <a:defRPr sz="300"/>
            </a:lvl2pPr>
            <a:lvl3pPr marL="261244" indent="0">
              <a:buNone/>
              <a:defRPr sz="300"/>
            </a:lvl3pPr>
            <a:lvl4pPr marL="391866" indent="0">
              <a:buNone/>
              <a:defRPr sz="300"/>
            </a:lvl4pPr>
            <a:lvl5pPr marL="522488" indent="0">
              <a:buNone/>
              <a:defRPr sz="300"/>
            </a:lvl5pPr>
            <a:lvl6pPr marL="653110" indent="0">
              <a:buNone/>
              <a:defRPr sz="300"/>
            </a:lvl6pPr>
            <a:lvl7pPr marL="783732" indent="0">
              <a:buNone/>
              <a:defRPr sz="300"/>
            </a:lvl7pPr>
            <a:lvl8pPr marL="914354" indent="0">
              <a:buNone/>
              <a:defRPr sz="300"/>
            </a:lvl8pPr>
            <a:lvl9pPr marL="104497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80549"/>
            <a:ext cx="2468880" cy="335227"/>
          </a:xfrm>
          <a:prstGeom prst="rect">
            <a:avLst/>
          </a:prstGeom>
        </p:spPr>
        <p:txBody>
          <a:bodyPr vert="horz" lIns="26124" tIns="13062" rIns="26124" bIns="130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469320"/>
            <a:ext cx="2468880" cy="1327406"/>
          </a:xfrm>
          <a:prstGeom prst="rect">
            <a:avLst/>
          </a:prstGeom>
        </p:spPr>
        <p:txBody>
          <a:bodyPr vert="horz" lIns="26124" tIns="13062" rIns="26124" bIns="130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1864238"/>
            <a:ext cx="640080" cy="107087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1864238"/>
            <a:ext cx="868680" cy="107087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1864238"/>
            <a:ext cx="640080" cy="107087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44" rtl="0" eaLnBrk="1" latinLnBrk="0" hangingPunct="1">
        <a:spcBef>
          <a:spcPct val="0"/>
        </a:spcBef>
        <a:buNone/>
        <a:defRPr sz="1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67" indent="-97967" algn="l" defTabSz="261244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1" indent="-81639" algn="l" defTabSz="261244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55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77" indent="-65311" algn="l" defTabSz="261244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87799" indent="-65311" algn="l" defTabSz="261244" rtl="0" eaLnBrk="1" latinLnBrk="0" hangingPunct="1">
        <a:spcBef>
          <a:spcPct val="20000"/>
        </a:spcBef>
        <a:buFont typeface="Arial" pitchFamily="34" charset="0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21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43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65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287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2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44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66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22488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10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32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54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44976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Callout 10"/>
          <p:cNvSpPr/>
          <p:nvPr/>
        </p:nvSpPr>
        <p:spPr>
          <a:xfrm>
            <a:off x="609600" y="-61119"/>
            <a:ext cx="1447799" cy="744451"/>
          </a:xfrm>
          <a:prstGeom prst="cloudCallout">
            <a:avLst>
              <a:gd name="adj1" fmla="val -24485"/>
              <a:gd name="adj2" fmla="val 9922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/>
          <p:cNvSpPr/>
          <p:nvPr/>
        </p:nvSpPr>
        <p:spPr>
          <a:xfrm>
            <a:off x="609600" y="-23968"/>
            <a:ext cx="1447799" cy="707300"/>
          </a:xfrm>
          <a:prstGeom prst="cloudCallout">
            <a:avLst>
              <a:gd name="adj1" fmla="val 20328"/>
              <a:gd name="adj2" fmla="val 97977"/>
            </a:avLst>
          </a:prstGeom>
          <a:noFill/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762000" y="24883"/>
            <a:ext cx="1143000" cy="658448"/>
          </a:xfrm>
          <a:prstGeom prst="cloudCallout">
            <a:avLst>
              <a:gd name="adj1" fmla="val -24485"/>
              <a:gd name="adj2" fmla="val 99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762000" y="24882"/>
            <a:ext cx="1143000" cy="658449"/>
          </a:xfrm>
          <a:prstGeom prst="cloudCallout">
            <a:avLst>
              <a:gd name="adj1" fmla="val 20328"/>
              <a:gd name="adj2" fmla="val 979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33400" y="926506"/>
            <a:ext cx="463536" cy="793282"/>
            <a:chOff x="638861" y="309422"/>
            <a:chExt cx="298983" cy="520531"/>
          </a:xfrm>
        </p:grpSpPr>
        <p:sp>
          <p:nvSpPr>
            <p:cNvPr id="13" name="Flowchart: Connector 12"/>
            <p:cNvSpPr/>
            <p:nvPr/>
          </p:nvSpPr>
          <p:spPr>
            <a:xfrm>
              <a:off x="678021" y="309422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</p:grpSpPr>
          <p:sp>
            <p:nvSpPr>
              <p:cNvPr id="17" name="Flowchart: Delay 16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5" name="Freeform 14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1600199" y="929481"/>
            <a:ext cx="463539" cy="790543"/>
            <a:chOff x="699777" y="319219"/>
            <a:chExt cx="298983" cy="520531"/>
          </a:xfrm>
          <a:solidFill>
            <a:schemeClr val="bg1"/>
          </a:solidFill>
        </p:grpSpPr>
        <p:sp>
          <p:nvSpPr>
            <p:cNvPr id="20" name="Flowchart: Connector 19"/>
            <p:cNvSpPr/>
            <p:nvPr/>
          </p:nvSpPr>
          <p:spPr>
            <a:xfrm>
              <a:off x="738937" y="319219"/>
              <a:ext cx="220662" cy="220662"/>
            </a:xfrm>
            <a:prstGeom prst="flowChartConnector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709092" y="550082"/>
              <a:ext cx="280353" cy="298983"/>
            </a:xfrm>
            <a:prstGeom prst="flowChartDelay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943388" y="4794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Flowchart: Connector 22"/>
            <p:cNvSpPr/>
            <p:nvPr/>
          </p:nvSpPr>
          <p:spPr>
            <a:xfrm flipH="1">
              <a:off x="851649" y="373837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" name="Freeform 3"/>
          <p:cNvSpPr/>
          <p:nvPr/>
        </p:nvSpPr>
        <p:spPr>
          <a:xfrm>
            <a:off x="985837" y="1447800"/>
            <a:ext cx="285750" cy="242888"/>
          </a:xfrm>
          <a:custGeom>
            <a:avLst/>
            <a:gdLst>
              <a:gd name="connsiteX0" fmla="*/ 0 w 285750"/>
              <a:gd name="connsiteY0" fmla="*/ 0 h 242888"/>
              <a:gd name="connsiteX1" fmla="*/ 133350 w 285750"/>
              <a:gd name="connsiteY1" fmla="*/ 242888 h 242888"/>
              <a:gd name="connsiteX2" fmla="*/ 285750 w 285750"/>
              <a:gd name="connsiteY2" fmla="*/ 1905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42888">
                <a:moveTo>
                  <a:pt x="0" y="0"/>
                </a:moveTo>
                <a:lnTo>
                  <a:pt x="133350" y="242888"/>
                </a:lnTo>
                <a:lnTo>
                  <a:pt x="285750" y="1905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Freeform 23"/>
          <p:cNvSpPr/>
          <p:nvPr/>
        </p:nvSpPr>
        <p:spPr>
          <a:xfrm flipH="1">
            <a:off x="1324570" y="1450705"/>
            <a:ext cx="285750" cy="242888"/>
          </a:xfrm>
          <a:custGeom>
            <a:avLst/>
            <a:gdLst>
              <a:gd name="connsiteX0" fmla="*/ 0 w 285750"/>
              <a:gd name="connsiteY0" fmla="*/ 0 h 242888"/>
              <a:gd name="connsiteX1" fmla="*/ 133350 w 285750"/>
              <a:gd name="connsiteY1" fmla="*/ 242888 h 242888"/>
              <a:gd name="connsiteX2" fmla="*/ 285750 w 285750"/>
              <a:gd name="connsiteY2" fmla="*/ 1905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42888">
                <a:moveTo>
                  <a:pt x="0" y="0"/>
                </a:moveTo>
                <a:lnTo>
                  <a:pt x="133350" y="242888"/>
                </a:lnTo>
                <a:lnTo>
                  <a:pt x="285750" y="1905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Freeform 13"/>
          <p:cNvSpPr>
            <a:spLocks/>
          </p:cNvSpPr>
          <p:nvPr/>
        </p:nvSpPr>
        <p:spPr bwMode="auto">
          <a:xfrm>
            <a:off x="2451100" y="654050"/>
            <a:ext cx="365125" cy="635000"/>
          </a:xfrm>
          <a:custGeom>
            <a:avLst/>
            <a:gdLst>
              <a:gd name="T0" fmla="*/ 36 w 230"/>
              <a:gd name="T1" fmla="*/ 62 h 400"/>
              <a:gd name="T2" fmla="*/ 36 w 230"/>
              <a:gd name="T3" fmla="*/ 62 h 400"/>
              <a:gd name="T4" fmla="*/ 34 w 230"/>
              <a:gd name="T5" fmla="*/ 68 h 400"/>
              <a:gd name="T6" fmla="*/ 32 w 230"/>
              <a:gd name="T7" fmla="*/ 88 h 400"/>
              <a:gd name="T8" fmla="*/ 30 w 230"/>
              <a:gd name="T9" fmla="*/ 102 h 400"/>
              <a:gd name="T10" fmla="*/ 32 w 230"/>
              <a:gd name="T11" fmla="*/ 118 h 400"/>
              <a:gd name="T12" fmla="*/ 32 w 230"/>
              <a:gd name="T13" fmla="*/ 136 h 400"/>
              <a:gd name="T14" fmla="*/ 36 w 230"/>
              <a:gd name="T15" fmla="*/ 156 h 400"/>
              <a:gd name="T16" fmla="*/ 42 w 230"/>
              <a:gd name="T17" fmla="*/ 176 h 400"/>
              <a:gd name="T18" fmla="*/ 50 w 230"/>
              <a:gd name="T19" fmla="*/ 198 h 400"/>
              <a:gd name="T20" fmla="*/ 62 w 230"/>
              <a:gd name="T21" fmla="*/ 220 h 400"/>
              <a:gd name="T22" fmla="*/ 78 w 230"/>
              <a:gd name="T23" fmla="*/ 244 h 400"/>
              <a:gd name="T24" fmla="*/ 98 w 230"/>
              <a:gd name="T25" fmla="*/ 266 h 400"/>
              <a:gd name="T26" fmla="*/ 122 w 230"/>
              <a:gd name="T27" fmla="*/ 288 h 400"/>
              <a:gd name="T28" fmla="*/ 152 w 230"/>
              <a:gd name="T29" fmla="*/ 310 h 400"/>
              <a:gd name="T30" fmla="*/ 186 w 230"/>
              <a:gd name="T31" fmla="*/ 330 h 400"/>
              <a:gd name="T32" fmla="*/ 186 w 230"/>
              <a:gd name="T33" fmla="*/ 330 h 400"/>
              <a:gd name="T34" fmla="*/ 198 w 230"/>
              <a:gd name="T35" fmla="*/ 344 h 400"/>
              <a:gd name="T36" fmla="*/ 220 w 230"/>
              <a:gd name="T37" fmla="*/ 370 h 400"/>
              <a:gd name="T38" fmla="*/ 228 w 230"/>
              <a:gd name="T39" fmla="*/ 382 h 400"/>
              <a:gd name="T40" fmla="*/ 230 w 230"/>
              <a:gd name="T41" fmla="*/ 388 h 400"/>
              <a:gd name="T42" fmla="*/ 230 w 230"/>
              <a:gd name="T43" fmla="*/ 394 h 400"/>
              <a:gd name="T44" fmla="*/ 228 w 230"/>
              <a:gd name="T45" fmla="*/ 396 h 400"/>
              <a:gd name="T46" fmla="*/ 226 w 230"/>
              <a:gd name="T47" fmla="*/ 400 h 400"/>
              <a:gd name="T48" fmla="*/ 220 w 230"/>
              <a:gd name="T49" fmla="*/ 400 h 400"/>
              <a:gd name="T50" fmla="*/ 210 w 230"/>
              <a:gd name="T51" fmla="*/ 398 h 400"/>
              <a:gd name="T52" fmla="*/ 210 w 230"/>
              <a:gd name="T53" fmla="*/ 398 h 400"/>
              <a:gd name="T54" fmla="*/ 202 w 230"/>
              <a:gd name="T55" fmla="*/ 394 h 400"/>
              <a:gd name="T56" fmla="*/ 176 w 230"/>
              <a:gd name="T57" fmla="*/ 378 h 400"/>
              <a:gd name="T58" fmla="*/ 142 w 230"/>
              <a:gd name="T59" fmla="*/ 352 h 400"/>
              <a:gd name="T60" fmla="*/ 122 w 230"/>
              <a:gd name="T61" fmla="*/ 336 h 400"/>
              <a:gd name="T62" fmla="*/ 102 w 230"/>
              <a:gd name="T63" fmla="*/ 316 h 400"/>
              <a:gd name="T64" fmla="*/ 82 w 230"/>
              <a:gd name="T65" fmla="*/ 294 h 400"/>
              <a:gd name="T66" fmla="*/ 62 w 230"/>
              <a:gd name="T67" fmla="*/ 270 h 400"/>
              <a:gd name="T68" fmla="*/ 46 w 230"/>
              <a:gd name="T69" fmla="*/ 242 h 400"/>
              <a:gd name="T70" fmla="*/ 30 w 230"/>
              <a:gd name="T71" fmla="*/ 212 h 400"/>
              <a:gd name="T72" fmla="*/ 18 w 230"/>
              <a:gd name="T73" fmla="*/ 180 h 400"/>
              <a:gd name="T74" fmla="*/ 8 w 230"/>
              <a:gd name="T75" fmla="*/ 144 h 400"/>
              <a:gd name="T76" fmla="*/ 4 w 230"/>
              <a:gd name="T77" fmla="*/ 126 h 400"/>
              <a:gd name="T78" fmla="*/ 4 w 230"/>
              <a:gd name="T79" fmla="*/ 106 h 400"/>
              <a:gd name="T80" fmla="*/ 2 w 230"/>
              <a:gd name="T81" fmla="*/ 86 h 400"/>
              <a:gd name="T82" fmla="*/ 2 w 230"/>
              <a:gd name="T83" fmla="*/ 66 h 400"/>
              <a:gd name="T84" fmla="*/ 2 w 230"/>
              <a:gd name="T85" fmla="*/ 66 h 400"/>
              <a:gd name="T86" fmla="*/ 0 w 230"/>
              <a:gd name="T87" fmla="*/ 62 h 400"/>
              <a:gd name="T88" fmla="*/ 0 w 230"/>
              <a:gd name="T89" fmla="*/ 56 h 400"/>
              <a:gd name="T90" fmla="*/ 2 w 230"/>
              <a:gd name="T91" fmla="*/ 50 h 400"/>
              <a:gd name="T92" fmla="*/ 2 w 230"/>
              <a:gd name="T93" fmla="*/ 50 h 400"/>
              <a:gd name="T94" fmla="*/ 4 w 230"/>
              <a:gd name="T95" fmla="*/ 46 h 400"/>
              <a:gd name="T96" fmla="*/ 10 w 230"/>
              <a:gd name="T97" fmla="*/ 40 h 400"/>
              <a:gd name="T98" fmla="*/ 10 w 230"/>
              <a:gd name="T99" fmla="*/ 40 h 400"/>
              <a:gd name="T100" fmla="*/ 14 w 230"/>
              <a:gd name="T101" fmla="*/ 36 h 400"/>
              <a:gd name="T102" fmla="*/ 20 w 230"/>
              <a:gd name="T103" fmla="*/ 34 h 400"/>
              <a:gd name="T104" fmla="*/ 20 w 230"/>
              <a:gd name="T105" fmla="*/ 34 h 400"/>
              <a:gd name="T106" fmla="*/ 20 w 230"/>
              <a:gd name="T107" fmla="*/ 26 h 400"/>
              <a:gd name="T108" fmla="*/ 22 w 230"/>
              <a:gd name="T109" fmla="*/ 12 h 400"/>
              <a:gd name="T110" fmla="*/ 22 w 230"/>
              <a:gd name="T111" fmla="*/ 12 h 400"/>
              <a:gd name="T112" fmla="*/ 26 w 230"/>
              <a:gd name="T113" fmla="*/ 2 h 400"/>
              <a:gd name="T114" fmla="*/ 28 w 230"/>
              <a:gd name="T115" fmla="*/ 0 h 400"/>
              <a:gd name="T116" fmla="*/ 30 w 230"/>
              <a:gd name="T117" fmla="*/ 0 h 400"/>
              <a:gd name="T118" fmla="*/ 32 w 230"/>
              <a:gd name="T119" fmla="*/ 2 h 400"/>
              <a:gd name="T120" fmla="*/ 34 w 230"/>
              <a:gd name="T121" fmla="*/ 6 h 400"/>
              <a:gd name="T122" fmla="*/ 34 w 230"/>
              <a:gd name="T123" fmla="*/ 18 h 400"/>
              <a:gd name="T124" fmla="*/ 34 w 230"/>
              <a:gd name="T125" fmla="*/ 34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0" h="400">
                <a:moveTo>
                  <a:pt x="36" y="62"/>
                </a:moveTo>
                <a:lnTo>
                  <a:pt x="36" y="62"/>
                </a:lnTo>
                <a:lnTo>
                  <a:pt x="34" y="68"/>
                </a:lnTo>
                <a:lnTo>
                  <a:pt x="32" y="88"/>
                </a:lnTo>
                <a:lnTo>
                  <a:pt x="30" y="102"/>
                </a:lnTo>
                <a:lnTo>
                  <a:pt x="32" y="118"/>
                </a:lnTo>
                <a:lnTo>
                  <a:pt x="32" y="136"/>
                </a:lnTo>
                <a:lnTo>
                  <a:pt x="36" y="156"/>
                </a:lnTo>
                <a:lnTo>
                  <a:pt x="42" y="176"/>
                </a:lnTo>
                <a:lnTo>
                  <a:pt x="50" y="198"/>
                </a:lnTo>
                <a:lnTo>
                  <a:pt x="62" y="220"/>
                </a:lnTo>
                <a:lnTo>
                  <a:pt x="78" y="244"/>
                </a:lnTo>
                <a:lnTo>
                  <a:pt x="98" y="266"/>
                </a:lnTo>
                <a:lnTo>
                  <a:pt x="122" y="288"/>
                </a:lnTo>
                <a:lnTo>
                  <a:pt x="152" y="310"/>
                </a:lnTo>
                <a:lnTo>
                  <a:pt x="186" y="330"/>
                </a:lnTo>
                <a:lnTo>
                  <a:pt x="186" y="330"/>
                </a:lnTo>
                <a:lnTo>
                  <a:pt x="198" y="344"/>
                </a:lnTo>
                <a:lnTo>
                  <a:pt x="220" y="370"/>
                </a:lnTo>
                <a:lnTo>
                  <a:pt x="228" y="382"/>
                </a:lnTo>
                <a:lnTo>
                  <a:pt x="230" y="388"/>
                </a:lnTo>
                <a:lnTo>
                  <a:pt x="230" y="394"/>
                </a:lnTo>
                <a:lnTo>
                  <a:pt x="228" y="396"/>
                </a:lnTo>
                <a:lnTo>
                  <a:pt x="226" y="400"/>
                </a:lnTo>
                <a:lnTo>
                  <a:pt x="220" y="400"/>
                </a:lnTo>
                <a:lnTo>
                  <a:pt x="210" y="398"/>
                </a:lnTo>
                <a:lnTo>
                  <a:pt x="210" y="398"/>
                </a:lnTo>
                <a:lnTo>
                  <a:pt x="202" y="394"/>
                </a:lnTo>
                <a:lnTo>
                  <a:pt x="176" y="378"/>
                </a:lnTo>
                <a:lnTo>
                  <a:pt x="142" y="352"/>
                </a:lnTo>
                <a:lnTo>
                  <a:pt x="122" y="336"/>
                </a:lnTo>
                <a:lnTo>
                  <a:pt x="102" y="316"/>
                </a:lnTo>
                <a:lnTo>
                  <a:pt x="82" y="294"/>
                </a:lnTo>
                <a:lnTo>
                  <a:pt x="62" y="270"/>
                </a:lnTo>
                <a:lnTo>
                  <a:pt x="46" y="242"/>
                </a:lnTo>
                <a:lnTo>
                  <a:pt x="30" y="212"/>
                </a:lnTo>
                <a:lnTo>
                  <a:pt x="18" y="180"/>
                </a:lnTo>
                <a:lnTo>
                  <a:pt x="8" y="144"/>
                </a:lnTo>
                <a:lnTo>
                  <a:pt x="4" y="126"/>
                </a:lnTo>
                <a:lnTo>
                  <a:pt x="4" y="106"/>
                </a:lnTo>
                <a:lnTo>
                  <a:pt x="2" y="86"/>
                </a:lnTo>
                <a:lnTo>
                  <a:pt x="2" y="66"/>
                </a:lnTo>
                <a:lnTo>
                  <a:pt x="2" y="66"/>
                </a:lnTo>
                <a:lnTo>
                  <a:pt x="0" y="62"/>
                </a:lnTo>
                <a:lnTo>
                  <a:pt x="0" y="56"/>
                </a:lnTo>
                <a:lnTo>
                  <a:pt x="2" y="50"/>
                </a:lnTo>
                <a:lnTo>
                  <a:pt x="2" y="50"/>
                </a:lnTo>
                <a:lnTo>
                  <a:pt x="4" y="46"/>
                </a:lnTo>
                <a:lnTo>
                  <a:pt x="10" y="40"/>
                </a:lnTo>
                <a:lnTo>
                  <a:pt x="10" y="40"/>
                </a:lnTo>
                <a:lnTo>
                  <a:pt x="14" y="36"/>
                </a:lnTo>
                <a:lnTo>
                  <a:pt x="20" y="34"/>
                </a:lnTo>
                <a:lnTo>
                  <a:pt x="20" y="34"/>
                </a:lnTo>
                <a:lnTo>
                  <a:pt x="20" y="26"/>
                </a:lnTo>
                <a:lnTo>
                  <a:pt x="22" y="12"/>
                </a:lnTo>
                <a:lnTo>
                  <a:pt x="22" y="12"/>
                </a:lnTo>
                <a:lnTo>
                  <a:pt x="26" y="2"/>
                </a:lnTo>
                <a:lnTo>
                  <a:pt x="28" y="0"/>
                </a:lnTo>
                <a:lnTo>
                  <a:pt x="30" y="0"/>
                </a:lnTo>
                <a:lnTo>
                  <a:pt x="32" y="2"/>
                </a:lnTo>
                <a:lnTo>
                  <a:pt x="34" y="6"/>
                </a:lnTo>
                <a:lnTo>
                  <a:pt x="34" y="18"/>
                </a:lnTo>
                <a:lnTo>
                  <a:pt x="34" y="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grpSp>
        <p:nvGrpSpPr>
          <p:cNvPr id="2063" name="Group 2062"/>
          <p:cNvGrpSpPr/>
          <p:nvPr/>
        </p:nvGrpSpPr>
        <p:grpSpPr>
          <a:xfrm rot="20166963">
            <a:off x="1073318" y="82986"/>
            <a:ext cx="542925" cy="492125"/>
            <a:chOff x="3028950" y="187325"/>
            <a:chExt cx="542925" cy="492125"/>
          </a:xfrm>
          <a:solidFill>
            <a:schemeClr val="accent6">
              <a:lumMod val="75000"/>
            </a:schemeClr>
          </a:solidFill>
        </p:grpSpPr>
        <p:sp>
          <p:nvSpPr>
            <p:cNvPr id="2054" name="Freeform 20"/>
            <p:cNvSpPr>
              <a:spLocks/>
            </p:cNvSpPr>
            <p:nvPr/>
          </p:nvSpPr>
          <p:spPr bwMode="auto">
            <a:xfrm>
              <a:off x="3028950" y="473075"/>
              <a:ext cx="85725" cy="31750"/>
            </a:xfrm>
            <a:custGeom>
              <a:avLst/>
              <a:gdLst>
                <a:gd name="T0" fmla="*/ 0 w 54"/>
                <a:gd name="T1" fmla="*/ 6 h 20"/>
                <a:gd name="T2" fmla="*/ 2 w 54"/>
                <a:gd name="T3" fmla="*/ 0 h 20"/>
                <a:gd name="T4" fmla="*/ 2 w 54"/>
                <a:gd name="T5" fmla="*/ 0 h 20"/>
                <a:gd name="T6" fmla="*/ 54 w 54"/>
                <a:gd name="T7" fmla="*/ 12 h 20"/>
                <a:gd name="T8" fmla="*/ 54 w 54"/>
                <a:gd name="T9" fmla="*/ 12 h 20"/>
                <a:gd name="T10" fmla="*/ 54 w 54"/>
                <a:gd name="T11" fmla="*/ 12 h 20"/>
                <a:gd name="T12" fmla="*/ 52 w 54"/>
                <a:gd name="T13" fmla="*/ 20 h 20"/>
                <a:gd name="T14" fmla="*/ 52 w 54"/>
                <a:gd name="T15" fmla="*/ 20 h 20"/>
                <a:gd name="T16" fmla="*/ 0 w 54"/>
                <a:gd name="T17" fmla="*/ 6 h 20"/>
                <a:gd name="T18" fmla="*/ 0 w 54"/>
                <a:gd name="T19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20">
                  <a:moveTo>
                    <a:pt x="0" y="6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2" y="20"/>
                  </a:lnTo>
                  <a:lnTo>
                    <a:pt x="52" y="2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55" name="Freeform 21"/>
            <p:cNvSpPr>
              <a:spLocks/>
            </p:cNvSpPr>
            <p:nvPr/>
          </p:nvSpPr>
          <p:spPr bwMode="auto">
            <a:xfrm>
              <a:off x="3067050" y="263525"/>
              <a:ext cx="73025" cy="73025"/>
            </a:xfrm>
            <a:custGeom>
              <a:avLst/>
              <a:gdLst>
                <a:gd name="T0" fmla="*/ 0 w 46"/>
                <a:gd name="T1" fmla="*/ 4 h 46"/>
                <a:gd name="T2" fmla="*/ 6 w 46"/>
                <a:gd name="T3" fmla="*/ 0 h 46"/>
                <a:gd name="T4" fmla="*/ 6 w 46"/>
                <a:gd name="T5" fmla="*/ 0 h 46"/>
                <a:gd name="T6" fmla="*/ 24 w 46"/>
                <a:gd name="T7" fmla="*/ 22 h 46"/>
                <a:gd name="T8" fmla="*/ 34 w 46"/>
                <a:gd name="T9" fmla="*/ 30 h 46"/>
                <a:gd name="T10" fmla="*/ 46 w 46"/>
                <a:gd name="T11" fmla="*/ 40 h 46"/>
                <a:gd name="T12" fmla="*/ 46 w 46"/>
                <a:gd name="T13" fmla="*/ 40 h 46"/>
                <a:gd name="T14" fmla="*/ 46 w 46"/>
                <a:gd name="T15" fmla="*/ 40 h 46"/>
                <a:gd name="T16" fmla="*/ 42 w 46"/>
                <a:gd name="T17" fmla="*/ 46 h 46"/>
                <a:gd name="T18" fmla="*/ 42 w 46"/>
                <a:gd name="T19" fmla="*/ 46 h 46"/>
                <a:gd name="T20" fmla="*/ 30 w 46"/>
                <a:gd name="T21" fmla="*/ 36 h 46"/>
                <a:gd name="T22" fmla="*/ 20 w 46"/>
                <a:gd name="T23" fmla="*/ 26 h 46"/>
                <a:gd name="T24" fmla="*/ 0 w 46"/>
                <a:gd name="T25" fmla="*/ 4 h 46"/>
                <a:gd name="T26" fmla="*/ 0 w 46"/>
                <a:gd name="T27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46">
                  <a:moveTo>
                    <a:pt x="0" y="4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24" y="22"/>
                  </a:lnTo>
                  <a:lnTo>
                    <a:pt x="34" y="30"/>
                  </a:lnTo>
                  <a:lnTo>
                    <a:pt x="46" y="40"/>
                  </a:lnTo>
                  <a:lnTo>
                    <a:pt x="46" y="40"/>
                  </a:lnTo>
                  <a:lnTo>
                    <a:pt x="46" y="40"/>
                  </a:lnTo>
                  <a:lnTo>
                    <a:pt x="42" y="46"/>
                  </a:lnTo>
                  <a:lnTo>
                    <a:pt x="42" y="46"/>
                  </a:lnTo>
                  <a:lnTo>
                    <a:pt x="30" y="36"/>
                  </a:lnTo>
                  <a:lnTo>
                    <a:pt x="20" y="2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56" name="Freeform 22"/>
            <p:cNvSpPr>
              <a:spLocks/>
            </p:cNvSpPr>
            <p:nvPr/>
          </p:nvSpPr>
          <p:spPr bwMode="auto">
            <a:xfrm>
              <a:off x="3292475" y="187325"/>
              <a:ext cx="12700" cy="73025"/>
            </a:xfrm>
            <a:custGeom>
              <a:avLst/>
              <a:gdLst>
                <a:gd name="T0" fmla="*/ 0 w 8"/>
                <a:gd name="T1" fmla="*/ 46 h 46"/>
                <a:gd name="T2" fmla="*/ 0 w 8"/>
                <a:gd name="T3" fmla="*/ 46 h 46"/>
                <a:gd name="T4" fmla="*/ 2 w 8"/>
                <a:gd name="T5" fmla="*/ 22 h 46"/>
                <a:gd name="T6" fmla="*/ 2 w 8"/>
                <a:gd name="T7" fmla="*/ 0 h 46"/>
                <a:gd name="T8" fmla="*/ 2 w 8"/>
                <a:gd name="T9" fmla="*/ 0 h 46"/>
                <a:gd name="T10" fmla="*/ 8 w 8"/>
                <a:gd name="T11" fmla="*/ 0 h 46"/>
                <a:gd name="T12" fmla="*/ 8 w 8"/>
                <a:gd name="T13" fmla="*/ 0 h 46"/>
                <a:gd name="T14" fmla="*/ 8 w 8"/>
                <a:gd name="T15" fmla="*/ 22 h 46"/>
                <a:gd name="T16" fmla="*/ 6 w 8"/>
                <a:gd name="T17" fmla="*/ 46 h 46"/>
                <a:gd name="T18" fmla="*/ 6 w 8"/>
                <a:gd name="T19" fmla="*/ 46 h 46"/>
                <a:gd name="T20" fmla="*/ 6 w 8"/>
                <a:gd name="T21" fmla="*/ 46 h 46"/>
                <a:gd name="T22" fmla="*/ 0 w 8"/>
                <a:gd name="T23" fmla="*/ 46 h 46"/>
                <a:gd name="T24" fmla="*/ 0 w 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46">
                  <a:moveTo>
                    <a:pt x="0" y="46"/>
                  </a:moveTo>
                  <a:lnTo>
                    <a:pt x="0" y="46"/>
                  </a:lnTo>
                  <a:lnTo>
                    <a:pt x="2" y="22"/>
                  </a:lnTo>
                  <a:lnTo>
                    <a:pt x="2" y="0"/>
                  </a:lnTo>
                  <a:lnTo>
                    <a:pt x="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2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57" name="Freeform 23"/>
            <p:cNvSpPr>
              <a:spLocks/>
            </p:cNvSpPr>
            <p:nvPr/>
          </p:nvSpPr>
          <p:spPr bwMode="auto">
            <a:xfrm>
              <a:off x="3495675" y="327025"/>
              <a:ext cx="76200" cy="31750"/>
            </a:xfrm>
            <a:custGeom>
              <a:avLst/>
              <a:gdLst>
                <a:gd name="T0" fmla="*/ 0 w 48"/>
                <a:gd name="T1" fmla="*/ 14 h 20"/>
                <a:gd name="T2" fmla="*/ 0 w 48"/>
                <a:gd name="T3" fmla="*/ 14 h 20"/>
                <a:gd name="T4" fmla="*/ 10 w 48"/>
                <a:gd name="T5" fmla="*/ 10 h 20"/>
                <a:gd name="T6" fmla="*/ 22 w 48"/>
                <a:gd name="T7" fmla="*/ 6 h 20"/>
                <a:gd name="T8" fmla="*/ 34 w 48"/>
                <a:gd name="T9" fmla="*/ 2 h 20"/>
                <a:gd name="T10" fmla="*/ 48 w 48"/>
                <a:gd name="T11" fmla="*/ 0 h 20"/>
                <a:gd name="T12" fmla="*/ 48 w 48"/>
                <a:gd name="T13" fmla="*/ 0 h 20"/>
                <a:gd name="T14" fmla="*/ 48 w 48"/>
                <a:gd name="T15" fmla="*/ 8 h 20"/>
                <a:gd name="T16" fmla="*/ 48 w 48"/>
                <a:gd name="T17" fmla="*/ 8 h 20"/>
                <a:gd name="T18" fmla="*/ 36 w 48"/>
                <a:gd name="T19" fmla="*/ 10 h 20"/>
                <a:gd name="T20" fmla="*/ 24 w 48"/>
                <a:gd name="T21" fmla="*/ 14 h 20"/>
                <a:gd name="T22" fmla="*/ 14 w 48"/>
                <a:gd name="T23" fmla="*/ 18 h 20"/>
                <a:gd name="T24" fmla="*/ 0 w 48"/>
                <a:gd name="T25" fmla="*/ 20 h 20"/>
                <a:gd name="T26" fmla="*/ 0 w 48"/>
                <a:gd name="T27" fmla="*/ 20 h 20"/>
                <a:gd name="T28" fmla="*/ 0 w 48"/>
                <a:gd name="T29" fmla="*/ 14 h 20"/>
                <a:gd name="T30" fmla="*/ 0 w 48"/>
                <a:gd name="T31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20">
                  <a:moveTo>
                    <a:pt x="0" y="14"/>
                  </a:moveTo>
                  <a:lnTo>
                    <a:pt x="0" y="14"/>
                  </a:lnTo>
                  <a:lnTo>
                    <a:pt x="10" y="10"/>
                  </a:lnTo>
                  <a:lnTo>
                    <a:pt x="22" y="6"/>
                  </a:lnTo>
                  <a:lnTo>
                    <a:pt x="34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36" y="10"/>
                  </a:lnTo>
                  <a:lnTo>
                    <a:pt x="24" y="14"/>
                  </a:lnTo>
                  <a:lnTo>
                    <a:pt x="14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58" name="Freeform 24"/>
            <p:cNvSpPr>
              <a:spLocks/>
            </p:cNvSpPr>
            <p:nvPr/>
          </p:nvSpPr>
          <p:spPr bwMode="auto">
            <a:xfrm>
              <a:off x="3448050" y="539750"/>
              <a:ext cx="88900" cy="19050"/>
            </a:xfrm>
            <a:custGeom>
              <a:avLst/>
              <a:gdLst>
                <a:gd name="T0" fmla="*/ 0 w 56"/>
                <a:gd name="T1" fmla="*/ 8 h 12"/>
                <a:gd name="T2" fmla="*/ 0 w 56"/>
                <a:gd name="T3" fmla="*/ 0 h 12"/>
                <a:gd name="T4" fmla="*/ 0 w 56"/>
                <a:gd name="T5" fmla="*/ 0 h 12"/>
                <a:gd name="T6" fmla="*/ 28 w 56"/>
                <a:gd name="T7" fmla="*/ 2 h 12"/>
                <a:gd name="T8" fmla="*/ 56 w 56"/>
                <a:gd name="T9" fmla="*/ 4 h 12"/>
                <a:gd name="T10" fmla="*/ 56 w 56"/>
                <a:gd name="T11" fmla="*/ 4 h 12"/>
                <a:gd name="T12" fmla="*/ 54 w 56"/>
                <a:gd name="T13" fmla="*/ 12 h 12"/>
                <a:gd name="T14" fmla="*/ 54 w 56"/>
                <a:gd name="T15" fmla="*/ 12 h 12"/>
                <a:gd name="T16" fmla="*/ 28 w 56"/>
                <a:gd name="T17" fmla="*/ 8 h 12"/>
                <a:gd name="T18" fmla="*/ 0 w 56"/>
                <a:gd name="T19" fmla="*/ 8 h 12"/>
                <a:gd name="T20" fmla="*/ 0 w 56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2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8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28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59" name="Freeform 25"/>
            <p:cNvSpPr>
              <a:spLocks noEditPoints="1"/>
            </p:cNvSpPr>
            <p:nvPr/>
          </p:nvSpPr>
          <p:spPr bwMode="auto">
            <a:xfrm>
              <a:off x="3136900" y="301625"/>
              <a:ext cx="285750" cy="365125"/>
            </a:xfrm>
            <a:custGeom>
              <a:avLst/>
              <a:gdLst>
                <a:gd name="T0" fmla="*/ 40 w 180"/>
                <a:gd name="T1" fmla="*/ 226 h 230"/>
                <a:gd name="T2" fmla="*/ 28 w 180"/>
                <a:gd name="T3" fmla="*/ 218 h 230"/>
                <a:gd name="T4" fmla="*/ 22 w 180"/>
                <a:gd name="T5" fmla="*/ 208 h 230"/>
                <a:gd name="T6" fmla="*/ 18 w 180"/>
                <a:gd name="T7" fmla="*/ 186 h 230"/>
                <a:gd name="T8" fmla="*/ 18 w 180"/>
                <a:gd name="T9" fmla="*/ 174 h 230"/>
                <a:gd name="T10" fmla="*/ 14 w 180"/>
                <a:gd name="T11" fmla="*/ 140 h 230"/>
                <a:gd name="T12" fmla="*/ 10 w 180"/>
                <a:gd name="T13" fmla="*/ 126 h 230"/>
                <a:gd name="T14" fmla="*/ 2 w 180"/>
                <a:gd name="T15" fmla="*/ 100 h 230"/>
                <a:gd name="T16" fmla="*/ 0 w 180"/>
                <a:gd name="T17" fmla="*/ 84 h 230"/>
                <a:gd name="T18" fmla="*/ 8 w 180"/>
                <a:gd name="T19" fmla="*/ 46 h 230"/>
                <a:gd name="T20" fmla="*/ 40 w 180"/>
                <a:gd name="T21" fmla="*/ 16 h 230"/>
                <a:gd name="T22" fmla="*/ 64 w 180"/>
                <a:gd name="T23" fmla="*/ 6 h 230"/>
                <a:gd name="T24" fmla="*/ 94 w 180"/>
                <a:gd name="T25" fmla="*/ 0 h 230"/>
                <a:gd name="T26" fmla="*/ 96 w 180"/>
                <a:gd name="T27" fmla="*/ 0 h 230"/>
                <a:gd name="T28" fmla="*/ 146 w 180"/>
                <a:gd name="T29" fmla="*/ 20 h 230"/>
                <a:gd name="T30" fmla="*/ 164 w 180"/>
                <a:gd name="T31" fmla="*/ 40 h 230"/>
                <a:gd name="T32" fmla="*/ 176 w 180"/>
                <a:gd name="T33" fmla="*/ 60 h 230"/>
                <a:gd name="T34" fmla="*/ 180 w 180"/>
                <a:gd name="T35" fmla="*/ 92 h 230"/>
                <a:gd name="T36" fmla="*/ 174 w 180"/>
                <a:gd name="T37" fmla="*/ 124 h 230"/>
                <a:gd name="T38" fmla="*/ 150 w 180"/>
                <a:gd name="T39" fmla="*/ 156 h 230"/>
                <a:gd name="T40" fmla="*/ 144 w 180"/>
                <a:gd name="T41" fmla="*/ 160 h 230"/>
                <a:gd name="T42" fmla="*/ 118 w 180"/>
                <a:gd name="T43" fmla="*/ 182 h 230"/>
                <a:gd name="T44" fmla="*/ 100 w 180"/>
                <a:gd name="T45" fmla="*/ 202 h 230"/>
                <a:gd name="T46" fmla="*/ 58 w 180"/>
                <a:gd name="T47" fmla="*/ 230 h 230"/>
                <a:gd name="T48" fmla="*/ 58 w 180"/>
                <a:gd name="T49" fmla="*/ 230 h 230"/>
                <a:gd name="T50" fmla="*/ 50 w 180"/>
                <a:gd name="T51" fmla="*/ 214 h 230"/>
                <a:gd name="T52" fmla="*/ 58 w 180"/>
                <a:gd name="T53" fmla="*/ 216 h 230"/>
                <a:gd name="T54" fmla="*/ 88 w 180"/>
                <a:gd name="T55" fmla="*/ 194 h 230"/>
                <a:gd name="T56" fmla="*/ 88 w 180"/>
                <a:gd name="T57" fmla="*/ 194 h 230"/>
                <a:gd name="T58" fmla="*/ 124 w 180"/>
                <a:gd name="T59" fmla="*/ 156 h 230"/>
                <a:gd name="T60" fmla="*/ 138 w 180"/>
                <a:gd name="T61" fmla="*/ 146 h 230"/>
                <a:gd name="T62" fmla="*/ 142 w 180"/>
                <a:gd name="T63" fmla="*/ 144 h 230"/>
                <a:gd name="T64" fmla="*/ 152 w 180"/>
                <a:gd name="T65" fmla="*/ 136 h 230"/>
                <a:gd name="T66" fmla="*/ 164 w 180"/>
                <a:gd name="T67" fmla="*/ 106 h 230"/>
                <a:gd name="T68" fmla="*/ 164 w 180"/>
                <a:gd name="T69" fmla="*/ 80 h 230"/>
                <a:gd name="T70" fmla="*/ 158 w 180"/>
                <a:gd name="T71" fmla="*/ 56 h 230"/>
                <a:gd name="T72" fmla="*/ 146 w 180"/>
                <a:gd name="T73" fmla="*/ 40 h 230"/>
                <a:gd name="T74" fmla="*/ 126 w 180"/>
                <a:gd name="T75" fmla="*/ 22 h 230"/>
                <a:gd name="T76" fmla="*/ 96 w 180"/>
                <a:gd name="T77" fmla="*/ 14 h 230"/>
                <a:gd name="T78" fmla="*/ 94 w 180"/>
                <a:gd name="T79" fmla="*/ 14 h 230"/>
                <a:gd name="T80" fmla="*/ 82 w 180"/>
                <a:gd name="T81" fmla="*/ 16 h 230"/>
                <a:gd name="T82" fmla="*/ 54 w 180"/>
                <a:gd name="T83" fmla="*/ 24 h 230"/>
                <a:gd name="T84" fmla="*/ 22 w 180"/>
                <a:gd name="T85" fmla="*/ 52 h 230"/>
                <a:gd name="T86" fmla="*/ 14 w 180"/>
                <a:gd name="T87" fmla="*/ 84 h 230"/>
                <a:gd name="T88" fmla="*/ 14 w 180"/>
                <a:gd name="T89" fmla="*/ 96 h 230"/>
                <a:gd name="T90" fmla="*/ 28 w 180"/>
                <a:gd name="T91" fmla="*/ 136 h 230"/>
                <a:gd name="T92" fmla="*/ 32 w 180"/>
                <a:gd name="T93" fmla="*/ 174 h 230"/>
                <a:gd name="T94" fmla="*/ 32 w 180"/>
                <a:gd name="T95" fmla="*/ 178 h 230"/>
                <a:gd name="T96" fmla="*/ 32 w 180"/>
                <a:gd name="T97" fmla="*/ 186 h 230"/>
                <a:gd name="T98" fmla="*/ 34 w 180"/>
                <a:gd name="T99" fmla="*/ 202 h 230"/>
                <a:gd name="T100" fmla="*/ 46 w 180"/>
                <a:gd name="T101" fmla="*/ 212 h 230"/>
                <a:gd name="T102" fmla="*/ 46 w 180"/>
                <a:gd name="T103" fmla="*/ 2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0" h="230">
                  <a:moveTo>
                    <a:pt x="58" y="230"/>
                  </a:moveTo>
                  <a:lnTo>
                    <a:pt x="58" y="230"/>
                  </a:lnTo>
                  <a:lnTo>
                    <a:pt x="46" y="228"/>
                  </a:lnTo>
                  <a:lnTo>
                    <a:pt x="40" y="226"/>
                  </a:lnTo>
                  <a:lnTo>
                    <a:pt x="40" y="226"/>
                  </a:lnTo>
                  <a:lnTo>
                    <a:pt x="40" y="226"/>
                  </a:lnTo>
                  <a:lnTo>
                    <a:pt x="34" y="222"/>
                  </a:lnTo>
                  <a:lnTo>
                    <a:pt x="28" y="218"/>
                  </a:lnTo>
                  <a:lnTo>
                    <a:pt x="24" y="21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18" y="19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76"/>
                  </a:lnTo>
                  <a:lnTo>
                    <a:pt x="18" y="176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4"/>
                  </a:lnTo>
                  <a:lnTo>
                    <a:pt x="18" y="174"/>
                  </a:lnTo>
                  <a:lnTo>
                    <a:pt x="16" y="156"/>
                  </a:lnTo>
                  <a:lnTo>
                    <a:pt x="14" y="140"/>
                  </a:lnTo>
                  <a:lnTo>
                    <a:pt x="14" y="140"/>
                  </a:lnTo>
                  <a:lnTo>
                    <a:pt x="14" y="140"/>
                  </a:lnTo>
                  <a:lnTo>
                    <a:pt x="10" y="126"/>
                  </a:lnTo>
                  <a:lnTo>
                    <a:pt x="10" y="126"/>
                  </a:lnTo>
                  <a:lnTo>
                    <a:pt x="10" y="126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70"/>
                  </a:lnTo>
                  <a:lnTo>
                    <a:pt x="4" y="56"/>
                  </a:lnTo>
                  <a:lnTo>
                    <a:pt x="8" y="46"/>
                  </a:lnTo>
                  <a:lnTo>
                    <a:pt x="16" y="36"/>
                  </a:lnTo>
                  <a:lnTo>
                    <a:pt x="22" y="28"/>
                  </a:lnTo>
                  <a:lnTo>
                    <a:pt x="30" y="22"/>
                  </a:lnTo>
                  <a:lnTo>
                    <a:pt x="40" y="16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64" y="6"/>
                  </a:lnTo>
                  <a:lnTo>
                    <a:pt x="80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2"/>
                  </a:lnTo>
                  <a:lnTo>
                    <a:pt x="116" y="4"/>
                  </a:lnTo>
                  <a:lnTo>
                    <a:pt x="132" y="10"/>
                  </a:lnTo>
                  <a:lnTo>
                    <a:pt x="146" y="20"/>
                  </a:lnTo>
                  <a:lnTo>
                    <a:pt x="156" y="30"/>
                  </a:lnTo>
                  <a:lnTo>
                    <a:pt x="156" y="30"/>
                  </a:lnTo>
                  <a:lnTo>
                    <a:pt x="156" y="30"/>
                  </a:lnTo>
                  <a:lnTo>
                    <a:pt x="164" y="40"/>
                  </a:lnTo>
                  <a:lnTo>
                    <a:pt x="170" y="50"/>
                  </a:lnTo>
                  <a:lnTo>
                    <a:pt x="174" y="60"/>
                  </a:lnTo>
                  <a:lnTo>
                    <a:pt x="174" y="60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78" y="78"/>
                  </a:lnTo>
                  <a:lnTo>
                    <a:pt x="180" y="92"/>
                  </a:lnTo>
                  <a:lnTo>
                    <a:pt x="180" y="92"/>
                  </a:lnTo>
                  <a:lnTo>
                    <a:pt x="180" y="92"/>
                  </a:lnTo>
                  <a:lnTo>
                    <a:pt x="178" y="110"/>
                  </a:lnTo>
                  <a:lnTo>
                    <a:pt x="174" y="124"/>
                  </a:lnTo>
                  <a:lnTo>
                    <a:pt x="168" y="136"/>
                  </a:lnTo>
                  <a:lnTo>
                    <a:pt x="162" y="144"/>
                  </a:lnTo>
                  <a:lnTo>
                    <a:pt x="156" y="152"/>
                  </a:lnTo>
                  <a:lnTo>
                    <a:pt x="150" y="156"/>
                  </a:lnTo>
                  <a:lnTo>
                    <a:pt x="144" y="160"/>
                  </a:lnTo>
                  <a:lnTo>
                    <a:pt x="144" y="160"/>
                  </a:lnTo>
                  <a:lnTo>
                    <a:pt x="144" y="160"/>
                  </a:lnTo>
                  <a:lnTo>
                    <a:pt x="144" y="160"/>
                  </a:lnTo>
                  <a:lnTo>
                    <a:pt x="144" y="160"/>
                  </a:lnTo>
                  <a:lnTo>
                    <a:pt x="134" y="166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00" y="202"/>
                  </a:lnTo>
                  <a:lnTo>
                    <a:pt x="100" y="202"/>
                  </a:lnTo>
                  <a:lnTo>
                    <a:pt x="100" y="202"/>
                  </a:lnTo>
                  <a:lnTo>
                    <a:pt x="90" y="216"/>
                  </a:lnTo>
                  <a:lnTo>
                    <a:pt x="78" y="224"/>
                  </a:lnTo>
                  <a:lnTo>
                    <a:pt x="68" y="228"/>
                  </a:lnTo>
                  <a:lnTo>
                    <a:pt x="58" y="230"/>
                  </a:lnTo>
                  <a:lnTo>
                    <a:pt x="58" y="230"/>
                  </a:lnTo>
                  <a:lnTo>
                    <a:pt x="58" y="230"/>
                  </a:lnTo>
                  <a:lnTo>
                    <a:pt x="58" y="230"/>
                  </a:lnTo>
                  <a:lnTo>
                    <a:pt x="58" y="230"/>
                  </a:lnTo>
                  <a:close/>
                  <a:moveTo>
                    <a:pt x="46" y="214"/>
                  </a:moveTo>
                  <a:lnTo>
                    <a:pt x="46" y="214"/>
                  </a:lnTo>
                  <a:lnTo>
                    <a:pt x="50" y="214"/>
                  </a:lnTo>
                  <a:lnTo>
                    <a:pt x="50" y="214"/>
                  </a:lnTo>
                  <a:lnTo>
                    <a:pt x="50" y="214"/>
                  </a:lnTo>
                  <a:lnTo>
                    <a:pt x="58" y="216"/>
                  </a:lnTo>
                  <a:lnTo>
                    <a:pt x="58" y="216"/>
                  </a:lnTo>
                  <a:lnTo>
                    <a:pt x="58" y="216"/>
                  </a:lnTo>
                  <a:lnTo>
                    <a:pt x="64" y="214"/>
                  </a:lnTo>
                  <a:lnTo>
                    <a:pt x="72" y="212"/>
                  </a:lnTo>
                  <a:lnTo>
                    <a:pt x="80" y="206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108" y="172"/>
                  </a:lnTo>
                  <a:lnTo>
                    <a:pt x="108" y="172"/>
                  </a:lnTo>
                  <a:lnTo>
                    <a:pt x="108" y="172"/>
                  </a:lnTo>
                  <a:lnTo>
                    <a:pt x="124" y="156"/>
                  </a:lnTo>
                  <a:lnTo>
                    <a:pt x="132" y="150"/>
                  </a:lnTo>
                  <a:lnTo>
                    <a:pt x="138" y="146"/>
                  </a:lnTo>
                  <a:lnTo>
                    <a:pt x="138" y="146"/>
                  </a:lnTo>
                  <a:lnTo>
                    <a:pt x="138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2" y="144"/>
                  </a:lnTo>
                  <a:lnTo>
                    <a:pt x="142" y="144"/>
                  </a:lnTo>
                  <a:lnTo>
                    <a:pt x="142" y="144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56" y="128"/>
                  </a:lnTo>
                  <a:lnTo>
                    <a:pt x="160" y="118"/>
                  </a:lnTo>
                  <a:lnTo>
                    <a:pt x="164" y="106"/>
                  </a:lnTo>
                  <a:lnTo>
                    <a:pt x="166" y="92"/>
                  </a:lnTo>
                  <a:lnTo>
                    <a:pt x="166" y="92"/>
                  </a:lnTo>
                  <a:lnTo>
                    <a:pt x="166" y="92"/>
                  </a:lnTo>
                  <a:lnTo>
                    <a:pt x="164" y="80"/>
                  </a:lnTo>
                  <a:lnTo>
                    <a:pt x="162" y="64"/>
                  </a:lnTo>
                  <a:lnTo>
                    <a:pt x="162" y="64"/>
                  </a:lnTo>
                  <a:lnTo>
                    <a:pt x="162" y="64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154" y="48"/>
                  </a:lnTo>
                  <a:lnTo>
                    <a:pt x="146" y="40"/>
                  </a:lnTo>
                  <a:lnTo>
                    <a:pt x="146" y="40"/>
                  </a:lnTo>
                  <a:lnTo>
                    <a:pt x="146" y="40"/>
                  </a:lnTo>
                  <a:lnTo>
                    <a:pt x="136" y="30"/>
                  </a:lnTo>
                  <a:lnTo>
                    <a:pt x="126" y="22"/>
                  </a:lnTo>
                  <a:lnTo>
                    <a:pt x="112" y="16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94" y="8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82" y="16"/>
                  </a:lnTo>
                  <a:lnTo>
                    <a:pt x="82" y="16"/>
                  </a:lnTo>
                  <a:lnTo>
                    <a:pt x="82" y="16"/>
                  </a:lnTo>
                  <a:lnTo>
                    <a:pt x="68" y="18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38" y="32"/>
                  </a:lnTo>
                  <a:lnTo>
                    <a:pt x="32" y="38"/>
                  </a:lnTo>
                  <a:lnTo>
                    <a:pt x="26" y="44"/>
                  </a:lnTo>
                  <a:lnTo>
                    <a:pt x="22" y="52"/>
                  </a:lnTo>
                  <a:lnTo>
                    <a:pt x="18" y="62"/>
                  </a:lnTo>
                  <a:lnTo>
                    <a:pt x="14" y="7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2" y="122"/>
                  </a:lnTo>
                  <a:lnTo>
                    <a:pt x="22" y="122"/>
                  </a:lnTo>
                  <a:lnTo>
                    <a:pt x="22" y="122"/>
                  </a:lnTo>
                  <a:lnTo>
                    <a:pt x="28" y="136"/>
                  </a:lnTo>
                  <a:lnTo>
                    <a:pt x="30" y="154"/>
                  </a:lnTo>
                  <a:lnTo>
                    <a:pt x="32" y="174"/>
                  </a:lnTo>
                  <a:lnTo>
                    <a:pt x="32" y="174"/>
                  </a:lnTo>
                  <a:lnTo>
                    <a:pt x="32" y="174"/>
                  </a:lnTo>
                  <a:lnTo>
                    <a:pt x="32" y="176"/>
                  </a:lnTo>
                  <a:lnTo>
                    <a:pt x="32" y="176"/>
                  </a:lnTo>
                  <a:lnTo>
                    <a:pt x="32" y="178"/>
                  </a:lnTo>
                  <a:lnTo>
                    <a:pt x="32" y="178"/>
                  </a:lnTo>
                  <a:lnTo>
                    <a:pt x="32" y="178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2" y="194"/>
                  </a:lnTo>
                  <a:lnTo>
                    <a:pt x="34" y="202"/>
                  </a:lnTo>
                  <a:lnTo>
                    <a:pt x="34" y="202"/>
                  </a:lnTo>
                  <a:lnTo>
                    <a:pt x="34" y="202"/>
                  </a:lnTo>
                  <a:lnTo>
                    <a:pt x="38" y="208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4"/>
                  </a:lnTo>
                  <a:lnTo>
                    <a:pt x="46" y="214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60" name="Freeform 26"/>
            <p:cNvSpPr>
              <a:spLocks/>
            </p:cNvSpPr>
            <p:nvPr/>
          </p:nvSpPr>
          <p:spPr bwMode="auto">
            <a:xfrm>
              <a:off x="3168650" y="561975"/>
              <a:ext cx="130175" cy="60325"/>
            </a:xfrm>
            <a:custGeom>
              <a:avLst/>
              <a:gdLst>
                <a:gd name="T0" fmla="*/ 0 w 82"/>
                <a:gd name="T1" fmla="*/ 8 h 38"/>
                <a:gd name="T2" fmla="*/ 10 w 82"/>
                <a:gd name="T3" fmla="*/ 0 h 38"/>
                <a:gd name="T4" fmla="*/ 10 w 82"/>
                <a:gd name="T5" fmla="*/ 0 h 38"/>
                <a:gd name="T6" fmla="*/ 14 w 82"/>
                <a:gd name="T7" fmla="*/ 4 h 38"/>
                <a:gd name="T8" fmla="*/ 14 w 82"/>
                <a:gd name="T9" fmla="*/ 4 h 38"/>
                <a:gd name="T10" fmla="*/ 14 w 82"/>
                <a:gd name="T11" fmla="*/ 4 h 38"/>
                <a:gd name="T12" fmla="*/ 24 w 82"/>
                <a:gd name="T13" fmla="*/ 12 h 38"/>
                <a:gd name="T14" fmla="*/ 24 w 82"/>
                <a:gd name="T15" fmla="*/ 12 h 38"/>
                <a:gd name="T16" fmla="*/ 24 w 82"/>
                <a:gd name="T17" fmla="*/ 12 h 38"/>
                <a:gd name="T18" fmla="*/ 40 w 82"/>
                <a:gd name="T19" fmla="*/ 20 h 38"/>
                <a:gd name="T20" fmla="*/ 48 w 82"/>
                <a:gd name="T21" fmla="*/ 22 h 38"/>
                <a:gd name="T22" fmla="*/ 58 w 82"/>
                <a:gd name="T23" fmla="*/ 24 h 38"/>
                <a:gd name="T24" fmla="*/ 58 w 82"/>
                <a:gd name="T25" fmla="*/ 24 h 38"/>
                <a:gd name="T26" fmla="*/ 58 w 82"/>
                <a:gd name="T27" fmla="*/ 24 h 38"/>
                <a:gd name="T28" fmla="*/ 68 w 82"/>
                <a:gd name="T29" fmla="*/ 22 h 38"/>
                <a:gd name="T30" fmla="*/ 76 w 82"/>
                <a:gd name="T31" fmla="*/ 20 h 38"/>
                <a:gd name="T32" fmla="*/ 76 w 82"/>
                <a:gd name="T33" fmla="*/ 20 h 38"/>
                <a:gd name="T34" fmla="*/ 82 w 82"/>
                <a:gd name="T35" fmla="*/ 34 h 38"/>
                <a:gd name="T36" fmla="*/ 82 w 82"/>
                <a:gd name="T37" fmla="*/ 34 h 38"/>
                <a:gd name="T38" fmla="*/ 70 w 82"/>
                <a:gd name="T39" fmla="*/ 36 h 38"/>
                <a:gd name="T40" fmla="*/ 58 w 82"/>
                <a:gd name="T41" fmla="*/ 38 h 38"/>
                <a:gd name="T42" fmla="*/ 58 w 82"/>
                <a:gd name="T43" fmla="*/ 38 h 38"/>
                <a:gd name="T44" fmla="*/ 58 w 82"/>
                <a:gd name="T45" fmla="*/ 38 h 38"/>
                <a:gd name="T46" fmla="*/ 46 w 82"/>
                <a:gd name="T47" fmla="*/ 36 h 38"/>
                <a:gd name="T48" fmla="*/ 34 w 82"/>
                <a:gd name="T49" fmla="*/ 32 h 38"/>
                <a:gd name="T50" fmla="*/ 24 w 82"/>
                <a:gd name="T51" fmla="*/ 28 h 38"/>
                <a:gd name="T52" fmla="*/ 16 w 82"/>
                <a:gd name="T53" fmla="*/ 24 h 38"/>
                <a:gd name="T54" fmla="*/ 4 w 82"/>
                <a:gd name="T55" fmla="*/ 14 h 38"/>
                <a:gd name="T56" fmla="*/ 0 w 82"/>
                <a:gd name="T57" fmla="*/ 8 h 38"/>
                <a:gd name="T58" fmla="*/ 0 w 82"/>
                <a:gd name="T59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" h="38">
                  <a:moveTo>
                    <a:pt x="0" y="8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40" y="20"/>
                  </a:lnTo>
                  <a:lnTo>
                    <a:pt x="48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8" y="22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82" y="34"/>
                  </a:lnTo>
                  <a:lnTo>
                    <a:pt x="82" y="34"/>
                  </a:lnTo>
                  <a:lnTo>
                    <a:pt x="70" y="36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46" y="36"/>
                  </a:lnTo>
                  <a:lnTo>
                    <a:pt x="34" y="32"/>
                  </a:lnTo>
                  <a:lnTo>
                    <a:pt x="24" y="28"/>
                  </a:lnTo>
                  <a:lnTo>
                    <a:pt x="16" y="24"/>
                  </a:lnTo>
                  <a:lnTo>
                    <a:pt x="4" y="1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61" name="Freeform 27"/>
            <p:cNvSpPr>
              <a:spLocks noEditPoints="1"/>
            </p:cNvSpPr>
            <p:nvPr/>
          </p:nvSpPr>
          <p:spPr bwMode="auto">
            <a:xfrm>
              <a:off x="3181350" y="647700"/>
              <a:ext cx="50800" cy="31750"/>
            </a:xfrm>
            <a:custGeom>
              <a:avLst/>
              <a:gdLst>
                <a:gd name="T0" fmla="*/ 6 w 32"/>
                <a:gd name="T1" fmla="*/ 16 h 20"/>
                <a:gd name="T2" fmla="*/ 6 w 32"/>
                <a:gd name="T3" fmla="*/ 16 h 20"/>
                <a:gd name="T4" fmla="*/ 2 w 32"/>
                <a:gd name="T5" fmla="*/ 8 h 20"/>
                <a:gd name="T6" fmla="*/ 2 w 32"/>
                <a:gd name="T7" fmla="*/ 8 h 20"/>
                <a:gd name="T8" fmla="*/ 2 w 32"/>
                <a:gd name="T9" fmla="*/ 8 h 20"/>
                <a:gd name="T10" fmla="*/ 0 w 32"/>
                <a:gd name="T11" fmla="*/ 0 h 20"/>
                <a:gd name="T12" fmla="*/ 0 w 32"/>
                <a:gd name="T13" fmla="*/ 0 h 20"/>
                <a:gd name="T14" fmla="*/ 0 w 32"/>
                <a:gd name="T15" fmla="*/ 0 h 20"/>
                <a:gd name="T16" fmla="*/ 14 w 32"/>
                <a:gd name="T17" fmla="*/ 0 h 20"/>
                <a:gd name="T18" fmla="*/ 14 w 32"/>
                <a:gd name="T19" fmla="*/ 0 h 20"/>
                <a:gd name="T20" fmla="*/ 14 w 32"/>
                <a:gd name="T21" fmla="*/ 2 h 20"/>
                <a:gd name="T22" fmla="*/ 14 w 32"/>
                <a:gd name="T23" fmla="*/ 2 h 20"/>
                <a:gd name="T24" fmla="*/ 14 w 32"/>
                <a:gd name="T25" fmla="*/ 2 h 20"/>
                <a:gd name="T26" fmla="*/ 16 w 32"/>
                <a:gd name="T27" fmla="*/ 6 h 20"/>
                <a:gd name="T28" fmla="*/ 16 w 32"/>
                <a:gd name="T29" fmla="*/ 6 h 20"/>
                <a:gd name="T30" fmla="*/ 16 w 32"/>
                <a:gd name="T31" fmla="*/ 6 h 20"/>
                <a:gd name="T32" fmla="*/ 16 w 32"/>
                <a:gd name="T33" fmla="*/ 6 h 20"/>
                <a:gd name="T34" fmla="*/ 16 w 32"/>
                <a:gd name="T35" fmla="*/ 6 h 20"/>
                <a:gd name="T36" fmla="*/ 16 w 32"/>
                <a:gd name="T37" fmla="*/ 6 h 20"/>
                <a:gd name="T38" fmla="*/ 22 w 32"/>
                <a:gd name="T39" fmla="*/ 2 h 20"/>
                <a:gd name="T40" fmla="*/ 22 w 32"/>
                <a:gd name="T41" fmla="*/ 2 h 20"/>
                <a:gd name="T42" fmla="*/ 32 w 32"/>
                <a:gd name="T43" fmla="*/ 12 h 20"/>
                <a:gd name="T44" fmla="*/ 32 w 32"/>
                <a:gd name="T45" fmla="*/ 12 h 20"/>
                <a:gd name="T46" fmla="*/ 24 w 32"/>
                <a:gd name="T47" fmla="*/ 18 h 20"/>
                <a:gd name="T48" fmla="*/ 20 w 32"/>
                <a:gd name="T49" fmla="*/ 20 h 20"/>
                <a:gd name="T50" fmla="*/ 16 w 32"/>
                <a:gd name="T51" fmla="*/ 20 h 20"/>
                <a:gd name="T52" fmla="*/ 16 w 32"/>
                <a:gd name="T53" fmla="*/ 20 h 20"/>
                <a:gd name="T54" fmla="*/ 16 w 32"/>
                <a:gd name="T55" fmla="*/ 20 h 20"/>
                <a:gd name="T56" fmla="*/ 14 w 32"/>
                <a:gd name="T57" fmla="*/ 20 h 20"/>
                <a:gd name="T58" fmla="*/ 14 w 32"/>
                <a:gd name="T59" fmla="*/ 20 h 20"/>
                <a:gd name="T60" fmla="*/ 14 w 32"/>
                <a:gd name="T61" fmla="*/ 20 h 20"/>
                <a:gd name="T62" fmla="*/ 10 w 32"/>
                <a:gd name="T63" fmla="*/ 20 h 20"/>
                <a:gd name="T64" fmla="*/ 6 w 32"/>
                <a:gd name="T65" fmla="*/ 16 h 20"/>
                <a:gd name="T66" fmla="*/ 6 w 32"/>
                <a:gd name="T67" fmla="*/ 16 h 20"/>
                <a:gd name="T68" fmla="*/ 16 w 32"/>
                <a:gd name="T69" fmla="*/ 8 h 20"/>
                <a:gd name="T70" fmla="*/ 16 w 32"/>
                <a:gd name="T71" fmla="*/ 8 h 20"/>
                <a:gd name="T72" fmla="*/ 16 w 32"/>
                <a:gd name="T73" fmla="*/ 8 h 20"/>
                <a:gd name="T74" fmla="*/ 16 w 32"/>
                <a:gd name="T75" fmla="*/ 8 h 20"/>
                <a:gd name="T76" fmla="*/ 16 w 32"/>
                <a:gd name="T7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20">
                  <a:moveTo>
                    <a:pt x="6" y="16"/>
                  </a:moveTo>
                  <a:lnTo>
                    <a:pt x="6" y="1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24" y="18"/>
                  </a:lnTo>
                  <a:lnTo>
                    <a:pt x="20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6" y="16"/>
                  </a:lnTo>
                  <a:lnTo>
                    <a:pt x="6" y="16"/>
                  </a:lnTo>
                  <a:close/>
                  <a:moveTo>
                    <a:pt x="16" y="8"/>
                  </a:move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62" name="Freeform 28"/>
            <p:cNvSpPr>
              <a:spLocks/>
            </p:cNvSpPr>
            <p:nvPr/>
          </p:nvSpPr>
          <p:spPr bwMode="auto">
            <a:xfrm>
              <a:off x="3187700" y="422275"/>
              <a:ext cx="171450" cy="180975"/>
            </a:xfrm>
            <a:custGeom>
              <a:avLst/>
              <a:gdLst>
                <a:gd name="T0" fmla="*/ 38 w 108"/>
                <a:gd name="T1" fmla="*/ 114 h 114"/>
                <a:gd name="T2" fmla="*/ 38 w 108"/>
                <a:gd name="T3" fmla="*/ 114 h 114"/>
                <a:gd name="T4" fmla="*/ 40 w 108"/>
                <a:gd name="T5" fmla="*/ 102 h 114"/>
                <a:gd name="T6" fmla="*/ 42 w 108"/>
                <a:gd name="T7" fmla="*/ 90 h 114"/>
                <a:gd name="T8" fmla="*/ 48 w 108"/>
                <a:gd name="T9" fmla="*/ 70 h 114"/>
                <a:gd name="T10" fmla="*/ 58 w 108"/>
                <a:gd name="T11" fmla="*/ 52 h 114"/>
                <a:gd name="T12" fmla="*/ 68 w 108"/>
                <a:gd name="T13" fmla="*/ 38 h 114"/>
                <a:gd name="T14" fmla="*/ 68 w 108"/>
                <a:gd name="T15" fmla="*/ 38 h 114"/>
                <a:gd name="T16" fmla="*/ 58 w 108"/>
                <a:gd name="T17" fmla="*/ 40 h 114"/>
                <a:gd name="T18" fmla="*/ 58 w 108"/>
                <a:gd name="T19" fmla="*/ 30 h 114"/>
                <a:gd name="T20" fmla="*/ 58 w 108"/>
                <a:gd name="T21" fmla="*/ 30 h 114"/>
                <a:gd name="T22" fmla="*/ 42 w 108"/>
                <a:gd name="T23" fmla="*/ 38 h 114"/>
                <a:gd name="T24" fmla="*/ 40 w 108"/>
                <a:gd name="T25" fmla="*/ 28 h 114"/>
                <a:gd name="T26" fmla="*/ 40 w 108"/>
                <a:gd name="T27" fmla="*/ 26 h 114"/>
                <a:gd name="T28" fmla="*/ 34 w 108"/>
                <a:gd name="T29" fmla="*/ 24 h 114"/>
                <a:gd name="T30" fmla="*/ 34 w 108"/>
                <a:gd name="T31" fmla="*/ 24 h 114"/>
                <a:gd name="T32" fmla="*/ 34 w 108"/>
                <a:gd name="T33" fmla="*/ 24 h 114"/>
                <a:gd name="T34" fmla="*/ 34 w 108"/>
                <a:gd name="T35" fmla="*/ 24 h 114"/>
                <a:gd name="T36" fmla="*/ 34 w 108"/>
                <a:gd name="T37" fmla="*/ 24 h 114"/>
                <a:gd name="T38" fmla="*/ 34 w 108"/>
                <a:gd name="T39" fmla="*/ 38 h 114"/>
                <a:gd name="T40" fmla="*/ 32 w 108"/>
                <a:gd name="T41" fmla="*/ 50 h 114"/>
                <a:gd name="T42" fmla="*/ 24 w 108"/>
                <a:gd name="T43" fmla="*/ 76 h 114"/>
                <a:gd name="T44" fmla="*/ 12 w 108"/>
                <a:gd name="T45" fmla="*/ 106 h 114"/>
                <a:gd name="T46" fmla="*/ 12 w 108"/>
                <a:gd name="T47" fmla="*/ 106 h 114"/>
                <a:gd name="T48" fmla="*/ 0 w 108"/>
                <a:gd name="T49" fmla="*/ 100 h 114"/>
                <a:gd name="T50" fmla="*/ 0 w 108"/>
                <a:gd name="T51" fmla="*/ 100 h 114"/>
                <a:gd name="T52" fmla="*/ 10 w 108"/>
                <a:gd name="T53" fmla="*/ 72 h 114"/>
                <a:gd name="T54" fmla="*/ 10 w 108"/>
                <a:gd name="T55" fmla="*/ 72 h 114"/>
                <a:gd name="T56" fmla="*/ 10 w 108"/>
                <a:gd name="T57" fmla="*/ 72 h 114"/>
                <a:gd name="T58" fmla="*/ 18 w 108"/>
                <a:gd name="T59" fmla="*/ 48 h 114"/>
                <a:gd name="T60" fmla="*/ 20 w 108"/>
                <a:gd name="T61" fmla="*/ 36 h 114"/>
                <a:gd name="T62" fmla="*/ 20 w 108"/>
                <a:gd name="T63" fmla="*/ 24 h 114"/>
                <a:gd name="T64" fmla="*/ 20 w 108"/>
                <a:gd name="T65" fmla="*/ 24 h 114"/>
                <a:gd name="T66" fmla="*/ 20 w 108"/>
                <a:gd name="T67" fmla="*/ 24 h 114"/>
                <a:gd name="T68" fmla="*/ 20 w 108"/>
                <a:gd name="T69" fmla="*/ 16 h 114"/>
                <a:gd name="T70" fmla="*/ 18 w 108"/>
                <a:gd name="T71" fmla="*/ 12 h 114"/>
                <a:gd name="T72" fmla="*/ 18 w 108"/>
                <a:gd name="T73" fmla="*/ 12 h 114"/>
                <a:gd name="T74" fmla="*/ 26 w 108"/>
                <a:gd name="T75" fmla="*/ 0 h 114"/>
                <a:gd name="T76" fmla="*/ 40 w 108"/>
                <a:gd name="T77" fmla="*/ 12 h 114"/>
                <a:gd name="T78" fmla="*/ 54 w 108"/>
                <a:gd name="T79" fmla="*/ 14 h 114"/>
                <a:gd name="T80" fmla="*/ 54 w 108"/>
                <a:gd name="T81" fmla="*/ 16 h 114"/>
                <a:gd name="T82" fmla="*/ 72 w 108"/>
                <a:gd name="T83" fmla="*/ 10 h 114"/>
                <a:gd name="T84" fmla="*/ 72 w 108"/>
                <a:gd name="T85" fmla="*/ 20 h 114"/>
                <a:gd name="T86" fmla="*/ 72 w 108"/>
                <a:gd name="T87" fmla="*/ 22 h 114"/>
                <a:gd name="T88" fmla="*/ 108 w 108"/>
                <a:gd name="T89" fmla="*/ 18 h 114"/>
                <a:gd name="T90" fmla="*/ 92 w 108"/>
                <a:gd name="T91" fmla="*/ 32 h 114"/>
                <a:gd name="T92" fmla="*/ 92 w 108"/>
                <a:gd name="T93" fmla="*/ 32 h 114"/>
                <a:gd name="T94" fmla="*/ 86 w 108"/>
                <a:gd name="T95" fmla="*/ 38 h 114"/>
                <a:gd name="T96" fmla="*/ 86 w 108"/>
                <a:gd name="T97" fmla="*/ 38 h 114"/>
                <a:gd name="T98" fmla="*/ 86 w 108"/>
                <a:gd name="T99" fmla="*/ 38 h 114"/>
                <a:gd name="T100" fmla="*/ 72 w 108"/>
                <a:gd name="T101" fmla="*/ 56 h 114"/>
                <a:gd name="T102" fmla="*/ 72 w 108"/>
                <a:gd name="T103" fmla="*/ 56 h 114"/>
                <a:gd name="T104" fmla="*/ 72 w 108"/>
                <a:gd name="T105" fmla="*/ 56 h 114"/>
                <a:gd name="T106" fmla="*/ 64 w 108"/>
                <a:gd name="T107" fmla="*/ 68 h 114"/>
                <a:gd name="T108" fmla="*/ 58 w 108"/>
                <a:gd name="T109" fmla="*/ 82 h 114"/>
                <a:gd name="T110" fmla="*/ 54 w 108"/>
                <a:gd name="T111" fmla="*/ 98 h 114"/>
                <a:gd name="T112" fmla="*/ 52 w 108"/>
                <a:gd name="T113" fmla="*/ 114 h 114"/>
                <a:gd name="T114" fmla="*/ 52 w 108"/>
                <a:gd name="T115" fmla="*/ 114 h 114"/>
                <a:gd name="T116" fmla="*/ 38 w 108"/>
                <a:gd name="T117" fmla="*/ 114 h 114"/>
                <a:gd name="T118" fmla="*/ 38 w 108"/>
                <a:gd name="T11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8" h="114">
                  <a:moveTo>
                    <a:pt x="38" y="114"/>
                  </a:moveTo>
                  <a:lnTo>
                    <a:pt x="38" y="114"/>
                  </a:lnTo>
                  <a:lnTo>
                    <a:pt x="40" y="102"/>
                  </a:lnTo>
                  <a:lnTo>
                    <a:pt x="42" y="90"/>
                  </a:lnTo>
                  <a:lnTo>
                    <a:pt x="48" y="70"/>
                  </a:lnTo>
                  <a:lnTo>
                    <a:pt x="58" y="52"/>
                  </a:lnTo>
                  <a:lnTo>
                    <a:pt x="68" y="38"/>
                  </a:lnTo>
                  <a:lnTo>
                    <a:pt x="68" y="38"/>
                  </a:lnTo>
                  <a:lnTo>
                    <a:pt x="58" y="40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42" y="3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38"/>
                  </a:lnTo>
                  <a:lnTo>
                    <a:pt x="32" y="50"/>
                  </a:lnTo>
                  <a:lnTo>
                    <a:pt x="24" y="76"/>
                  </a:lnTo>
                  <a:lnTo>
                    <a:pt x="12" y="106"/>
                  </a:lnTo>
                  <a:lnTo>
                    <a:pt x="12" y="106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18" y="48"/>
                  </a:lnTo>
                  <a:lnTo>
                    <a:pt x="20" y="36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26" y="0"/>
                  </a:lnTo>
                  <a:lnTo>
                    <a:pt x="40" y="12"/>
                  </a:lnTo>
                  <a:lnTo>
                    <a:pt x="54" y="14"/>
                  </a:lnTo>
                  <a:lnTo>
                    <a:pt x="54" y="1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2" y="22"/>
                  </a:lnTo>
                  <a:lnTo>
                    <a:pt x="108" y="18"/>
                  </a:lnTo>
                  <a:lnTo>
                    <a:pt x="92" y="32"/>
                  </a:lnTo>
                  <a:lnTo>
                    <a:pt x="92" y="32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72" y="56"/>
                  </a:lnTo>
                  <a:lnTo>
                    <a:pt x="72" y="56"/>
                  </a:lnTo>
                  <a:lnTo>
                    <a:pt x="72" y="56"/>
                  </a:lnTo>
                  <a:lnTo>
                    <a:pt x="64" y="68"/>
                  </a:lnTo>
                  <a:lnTo>
                    <a:pt x="58" y="82"/>
                  </a:lnTo>
                  <a:lnTo>
                    <a:pt x="54" y="98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38" y="114"/>
                  </a:lnTo>
                  <a:lnTo>
                    <a:pt x="38" y="114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5894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097" y="1234281"/>
            <a:ext cx="1857903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" y="1462882"/>
            <a:ext cx="1634851" cy="517704"/>
          </a:xfrm>
          <a:prstGeom prst="round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7" y="1341113"/>
            <a:ext cx="1634851" cy="517704"/>
          </a:xfrm>
          <a:prstGeom prst="round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8" y="1219345"/>
            <a:ext cx="1634851" cy="517704"/>
          </a:xfrm>
          <a:prstGeom prst="round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0" y="1097577"/>
            <a:ext cx="1634851" cy="517704"/>
          </a:xfrm>
          <a:prstGeom prst="round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3922" y="272330"/>
            <a:ext cx="93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spc="50" dirty="0">
                <a:ln w="11430"/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3600" b="1" spc="50" dirty="0" err="1">
                <a:ln w="11430"/>
                <a:solidFill>
                  <a:schemeClr val="accent6">
                    <a:lumMod val="60000"/>
                    <a:lumOff val="40000"/>
                  </a:schemeClr>
                </a:solidFill>
              </a:rPr>
              <a:t>x.x</a:t>
            </a:r>
            <a:endParaRPr lang="en-S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8510" y="1097577"/>
            <a:ext cx="1634851" cy="517704"/>
          </a:xfrm>
          <a:prstGeom prst="roundRect">
            <a:avLst/>
          </a:prstGeom>
          <a:solidFill>
            <a:schemeClr val="bg1">
              <a:lumMod val="85000"/>
              <a:alpha val="39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07" y="808474"/>
            <a:ext cx="1634851" cy="517704"/>
          </a:xfrm>
          <a:prstGeom prst="roundRect">
            <a:avLst/>
          </a:prstGeom>
          <a:noFill/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62713" y="-6623"/>
            <a:ext cx="7377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7200" b="1" spc="50" dirty="0">
                <a:ln w="11430"/>
                <a:solidFill>
                  <a:schemeClr val="accent6">
                    <a:lumMod val="75000"/>
                  </a:schemeClr>
                </a:solidFill>
              </a:rPr>
              <a:t>V</a:t>
            </a:r>
            <a:endParaRPr lang="en-US" sz="5400" b="1" spc="50" baseline="30000" dirty="0">
              <a:ln w="11430"/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1815" y="66936"/>
            <a:ext cx="5421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b="1" spc="50" dirty="0">
                <a:ln w="11430"/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SG" sz="5400" b="1" spc="50" dirty="0">
              <a:ln w="11430"/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7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amith\AppData\Local\Microsoft\Windows\Temporary Internet Files\Low\Content.IE5\3C8VT45K\MC910216337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850"/>
            <a:ext cx="2743200" cy="1539662"/>
          </a:xfrm>
          <a:prstGeom prst="rect">
            <a:avLst/>
          </a:prstGeom>
          <a:noFill/>
          <a:effectLst>
            <a:glow rad="165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12" b="20284"/>
          <a:stretch/>
        </p:blipFill>
        <p:spPr bwMode="auto">
          <a:xfrm>
            <a:off x="381000" y="193182"/>
            <a:ext cx="457200" cy="457200"/>
          </a:xfrm>
          <a:prstGeom prst="flowChartConnector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 descr="Flag of Canada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0" t="1244" r="11230"/>
          <a:stretch/>
        </p:blipFill>
        <p:spPr bwMode="auto">
          <a:xfrm>
            <a:off x="1828803" y="193182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Flag of United States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85"/>
          <a:stretch/>
        </p:blipFill>
        <p:spPr bwMode="auto">
          <a:xfrm>
            <a:off x="1100694" y="193182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Flag of Turkey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52"/>
          <a:stretch/>
        </p:blipFill>
        <p:spPr bwMode="auto">
          <a:xfrm>
            <a:off x="1106581" y="790581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Flag of Australia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3" r="28788"/>
          <a:stretch/>
        </p:blipFill>
        <p:spPr bwMode="auto">
          <a:xfrm>
            <a:off x="381000" y="790581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Flag of India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1" r="21606"/>
          <a:stretch/>
        </p:blipFill>
        <p:spPr bwMode="auto">
          <a:xfrm>
            <a:off x="1828803" y="790581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Flag of Sri Lanka"/>
          <p:cNvPicPr>
            <a:picLocks noChangeAspect="1" noChangeArrowheads="1"/>
          </p:cNvPicPr>
          <p:nvPr/>
        </p:nvPicPr>
        <p:blipFill rotWithShape="1"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2" r="21758"/>
          <a:stretch/>
        </p:blipFill>
        <p:spPr bwMode="auto">
          <a:xfrm>
            <a:off x="1106581" y="1386681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5" name="Picture 19" descr="Flag of Vietnam"/>
          <p:cNvPicPr>
            <a:picLocks noChangeAspect="1" noChangeArrowheads="1"/>
          </p:cNvPicPr>
          <p:nvPr/>
        </p:nvPicPr>
        <p:blipFill rotWithShape="1"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3" r="33769"/>
          <a:stretch/>
        </p:blipFill>
        <p:spPr bwMode="auto">
          <a:xfrm>
            <a:off x="381000" y="1386681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Connector 1"/>
          <p:cNvSpPr/>
          <p:nvPr/>
        </p:nvSpPr>
        <p:spPr>
          <a:xfrm>
            <a:off x="1828803" y="1386681"/>
            <a:ext cx="457200" cy="457200"/>
          </a:xfrm>
          <a:prstGeom prst="flowChartConnector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05000" y="1398453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…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5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/>
          <p:cNvSpPr/>
          <p:nvPr/>
        </p:nvSpPr>
        <p:spPr>
          <a:xfrm rot="16200000">
            <a:off x="253196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282311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elay 19"/>
          <p:cNvSpPr/>
          <p:nvPr/>
        </p:nvSpPr>
        <p:spPr>
          <a:xfrm rot="16200000">
            <a:off x="540085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569200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elay 22"/>
          <p:cNvSpPr/>
          <p:nvPr/>
        </p:nvSpPr>
        <p:spPr>
          <a:xfrm rot="16200000">
            <a:off x="826974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856089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elay 25"/>
          <p:cNvSpPr/>
          <p:nvPr/>
        </p:nvSpPr>
        <p:spPr>
          <a:xfrm rot="16200000">
            <a:off x="1113863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1142978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elay 28"/>
          <p:cNvSpPr/>
          <p:nvPr/>
        </p:nvSpPr>
        <p:spPr>
          <a:xfrm rot="16200000">
            <a:off x="1400752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1429867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elay 31"/>
          <p:cNvSpPr/>
          <p:nvPr/>
        </p:nvSpPr>
        <p:spPr>
          <a:xfrm rot="16200000">
            <a:off x="1687641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1716756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elay 34"/>
          <p:cNvSpPr/>
          <p:nvPr/>
        </p:nvSpPr>
        <p:spPr>
          <a:xfrm rot="16200000">
            <a:off x="1974530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003645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elay 37"/>
          <p:cNvSpPr/>
          <p:nvPr/>
        </p:nvSpPr>
        <p:spPr>
          <a:xfrm rot="16200000">
            <a:off x="2261421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290536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52400" y="91281"/>
            <a:ext cx="2438400" cy="1828800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bg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conferences.computer.org/cseet/2011/CSEET_2011/Index_files/cseet2011logo.pn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39"/>
          <a:stretch/>
        </p:blipFill>
        <p:spPr bwMode="auto">
          <a:xfrm>
            <a:off x="-152400" y="344382"/>
            <a:ext cx="1469985" cy="966099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429867" y="396081"/>
            <a:ext cx="1313333" cy="8382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TLHE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80" b="57260"/>
          <a:stretch/>
        </p:blipFill>
        <p:spPr bwMode="auto">
          <a:xfrm>
            <a:off x="1412484" y="471440"/>
            <a:ext cx="1295400" cy="593203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39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062" r="3624" b="4205"/>
          <a:stretch/>
        </p:blipFill>
        <p:spPr bwMode="auto">
          <a:xfrm>
            <a:off x="229299" y="192299"/>
            <a:ext cx="2400280" cy="13421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</p:spPr>
      </p:pic>
      <p:pic>
        <p:nvPicPr>
          <p:cNvPr id="40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2933">
            <a:off x="21423" y="321380"/>
            <a:ext cx="1159324" cy="367120"/>
          </a:xfrm>
          <a:prstGeom prst="wave">
            <a:avLst/>
          </a:prstGeom>
          <a:noFill/>
          <a:ln w="19050">
            <a:noFill/>
          </a:ln>
          <a:effectLst>
            <a:outerShdw blurRad="149987" dist="250190" dir="3840000" algn="ctr">
              <a:srgbClr val="000000">
                <a:alpha val="2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>
            <a:stCxn id="40" idx="3"/>
          </p:cNvCxnSpPr>
          <p:nvPr/>
        </p:nvCxnSpPr>
        <p:spPr>
          <a:xfrm>
            <a:off x="1164218" y="642379"/>
            <a:ext cx="290693" cy="178326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2.bp.blogspot.com/-HQjJ_LFR6QA/Tb2SfZvJlFI/AAAAAAAAAB8/Y6tlkGlVIGY/s1600/appengin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76" b="64110"/>
          <a:stretch/>
        </p:blipFill>
        <p:spPr bwMode="auto">
          <a:xfrm>
            <a:off x="1235208" y="1310481"/>
            <a:ext cx="1168608" cy="381000"/>
          </a:xfrm>
          <a:prstGeom prst="roundRect">
            <a:avLst>
              <a:gd name="adj" fmla="val 37104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1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8" t="7158" r="8789" b="16758"/>
          <a:stretch/>
        </p:blipFill>
        <p:spPr bwMode="auto">
          <a:xfrm>
            <a:off x="170428" y="167481"/>
            <a:ext cx="2329086" cy="16764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77" b="89718" l="0" r="100000">
                        <a14:foregroundMark x1="54188" y1="21976" x2="54188" y2="21976"/>
                        <a14:foregroundMark x1="54188" y1="23992" x2="54188" y2="23992"/>
                        <a14:backgroundMark x1="45605" y1="81452" x2="45605" y2="81452"/>
                      </a14:backgroundRemoval>
                    </a14:imgEffect>
                    <a14:imgEffect>
                      <a14:colorTemperature colorTemp="7125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7" r="1166"/>
          <a:stretch/>
        </p:blipFill>
        <p:spPr bwMode="auto">
          <a:xfrm>
            <a:off x="129001" y="319881"/>
            <a:ext cx="2488991" cy="1307703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50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5</Words>
  <Application>Microsoft Office PowerPoint</Application>
  <PresentationFormat>Custom</PresentationFormat>
  <Paragraphs>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</dc:creator>
  <cp:lastModifiedBy>Damith C. Rajapakse</cp:lastModifiedBy>
  <cp:revision>25</cp:revision>
  <dcterms:created xsi:type="dcterms:W3CDTF">2006-08-16T00:00:00Z</dcterms:created>
  <dcterms:modified xsi:type="dcterms:W3CDTF">2013-03-06T03:55:34Z</dcterms:modified>
</cp:coreProperties>
</file>