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" y="-96"/>
      </p:cViewPr>
      <p:guideLst>
        <p:guide orient="horz" pos="181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9/2/2013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85800"/>
            <a:ext cx="5441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789656"/>
            <a:ext cx="7772400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64588"/>
            <a:ext cx="6400800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30710"/>
            <a:ext cx="2057400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30710"/>
            <a:ext cx="6019800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702001"/>
            <a:ext cx="7772400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41774"/>
            <a:ext cx="7772400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344242"/>
            <a:ext cx="4038600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44242"/>
            <a:ext cx="4038600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9566"/>
            <a:ext cx="4040189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26997"/>
            <a:ext cx="4040189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9566"/>
            <a:ext cx="4041774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26997"/>
            <a:ext cx="4041774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9375"/>
            <a:ext cx="3008314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9375"/>
            <a:ext cx="5111751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5551"/>
            <a:ext cx="3008314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32727"/>
            <a:ext cx="5486400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762"/>
            <a:ext cx="5486400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08815"/>
            <a:ext cx="5486400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30709"/>
            <a:ext cx="8229600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44242"/>
            <a:ext cx="8229600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339630"/>
            <a:ext cx="2133600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5339630"/>
            <a:ext cx="2895600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5339630"/>
            <a:ext cx="2133600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457199" y="1053848"/>
            <a:ext cx="1272365" cy="9884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Cloud 79"/>
          <p:cNvSpPr/>
          <p:nvPr/>
        </p:nvSpPr>
        <p:spPr>
          <a:xfrm>
            <a:off x="7941267" y="1350987"/>
            <a:ext cx="1186265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Appspot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Cloud 80"/>
          <p:cNvSpPr/>
          <p:nvPr/>
        </p:nvSpPr>
        <p:spPr>
          <a:xfrm>
            <a:off x="5476710" y="1432719"/>
            <a:ext cx="1609890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GoogleCode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2895600" y="1432719"/>
            <a:ext cx="1609890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GoogleCode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62400" y="3947319"/>
            <a:ext cx="5029200" cy="1737518"/>
          </a:xfrm>
          <a:prstGeom prst="roundRect">
            <a:avLst>
              <a:gd name="adj" fmla="val 212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3200400" y="826096"/>
            <a:ext cx="1184858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Contributor</a:t>
            </a:r>
          </a:p>
          <a:p>
            <a:pPr algn="ctr"/>
            <a:r>
              <a:rPr lang="en-US" sz="1600" b="1" dirty="0"/>
              <a:t>Repo</a:t>
            </a:r>
            <a:endParaRPr lang="en-US" sz="1600" b="1" dirty="0"/>
          </a:p>
        </p:txBody>
      </p:sp>
      <p:sp>
        <p:nvSpPr>
          <p:cNvPr id="85" name="Can 84"/>
          <p:cNvSpPr/>
          <p:nvPr/>
        </p:nvSpPr>
        <p:spPr>
          <a:xfrm>
            <a:off x="5853514" y="826096"/>
            <a:ext cx="1107933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Committer</a:t>
            </a:r>
            <a:endParaRPr lang="en-US" sz="1600" b="1" dirty="0" smtClean="0"/>
          </a:p>
          <a:p>
            <a:pPr algn="ctr"/>
            <a:r>
              <a:rPr lang="en-US" sz="1600" dirty="0" smtClean="0"/>
              <a:t>Repo</a:t>
            </a:r>
          </a:p>
        </p:txBody>
      </p:sp>
      <p:pic>
        <p:nvPicPr>
          <p:cNvPr id="86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58150" y="597496"/>
            <a:ext cx="1085850" cy="1085850"/>
          </a:xfrm>
          <a:prstGeom prst="rect">
            <a:avLst/>
          </a:prstGeom>
          <a:noFill/>
        </p:spPr>
      </p:pic>
      <p:grpSp>
        <p:nvGrpSpPr>
          <p:cNvPr id="87" name="Group 86"/>
          <p:cNvGrpSpPr/>
          <p:nvPr/>
        </p:nvGrpSpPr>
        <p:grpSpPr>
          <a:xfrm>
            <a:off x="304800" y="902296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8" name="Flowchart: Connector 87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9" name="Flowchart: Delay 88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200400" y="2847777"/>
            <a:ext cx="304800" cy="533400"/>
            <a:chOff x="2339181" y="3718719"/>
            <a:chExt cx="304800" cy="533400"/>
          </a:xfrm>
        </p:grpSpPr>
        <p:sp>
          <p:nvSpPr>
            <p:cNvPr id="91" name="Flowchart: Connector 90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Flowchart: Delay 92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95600" y="3454400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Reviewer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953000" y="2847777"/>
            <a:ext cx="304800" cy="533400"/>
            <a:chOff x="2339181" y="3718719"/>
            <a:chExt cx="304800" cy="533400"/>
          </a:xfrm>
        </p:grpSpPr>
        <p:sp>
          <p:nvSpPr>
            <p:cNvPr id="96" name="Flowchart: Connector 95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Flowchart: Delay 9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648200" y="3454400"/>
            <a:ext cx="1066800" cy="340519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Team Lead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467600" y="2847777"/>
            <a:ext cx="304800" cy="533400"/>
            <a:chOff x="2339181" y="3718719"/>
            <a:chExt cx="304800" cy="533400"/>
          </a:xfrm>
        </p:grpSpPr>
        <p:sp>
          <p:nvSpPr>
            <p:cNvPr id="105" name="Flowchart: Connector 104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Flowchart: Delay 105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361256" y="3454400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" y="1552377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23999" y="-15081"/>
            <a:ext cx="1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1. </a:t>
            </a:r>
            <a:r>
              <a:rPr lang="en-US" sz="1400" b="1" dirty="0" smtClean="0">
                <a:solidFill>
                  <a:srgbClr val="00B050"/>
                </a:solidFill>
              </a:rPr>
              <a:t>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1447800" y="978496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4" name="TextBox 113"/>
          <p:cNvSpPr txBox="1"/>
          <p:nvPr/>
        </p:nvSpPr>
        <p:spPr>
          <a:xfrm>
            <a:off x="1905000" y="749896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2.1 branch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2.3 test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905000" y="2619104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3.2 push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3352800" y="2042319"/>
            <a:ext cx="2286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7318509">
            <a:off x="2872137" y="2258400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4. 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Arc 129"/>
          <p:cNvSpPr/>
          <p:nvPr/>
        </p:nvSpPr>
        <p:spPr>
          <a:xfrm>
            <a:off x="1524000" y="216496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1" name="Arc 130"/>
          <p:cNvSpPr/>
          <p:nvPr/>
        </p:nvSpPr>
        <p:spPr>
          <a:xfrm flipV="1">
            <a:off x="1563511" y="1529307"/>
            <a:ext cx="1600200" cy="1025723"/>
          </a:xfrm>
          <a:prstGeom prst="arc">
            <a:avLst>
              <a:gd name="adj1" fmla="val 10893249"/>
              <a:gd name="adj2" fmla="val 21544279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4" name="Arc 133"/>
          <p:cNvSpPr/>
          <p:nvPr/>
        </p:nvSpPr>
        <p:spPr>
          <a:xfrm rot="2715976" flipV="1">
            <a:off x="3783165" y="2018071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5" name="TextBox 134"/>
          <p:cNvSpPr txBox="1"/>
          <p:nvPr/>
        </p:nvSpPr>
        <p:spPr>
          <a:xfrm rot="2360287">
            <a:off x="3962400" y="2542977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5. pull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36" name="Arc 135"/>
          <p:cNvSpPr/>
          <p:nvPr/>
        </p:nvSpPr>
        <p:spPr>
          <a:xfrm rot="16709798">
            <a:off x="4941375" y="2601503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76800" y="2085777"/>
            <a:ext cx="838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6.1 test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6.2 merge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40" name="Arc 139"/>
          <p:cNvSpPr/>
          <p:nvPr/>
        </p:nvSpPr>
        <p:spPr>
          <a:xfrm rot="19019392" flipV="1">
            <a:off x="5129243" y="2088036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1" name="TextBox 140"/>
          <p:cNvSpPr txBox="1"/>
          <p:nvPr/>
        </p:nvSpPr>
        <p:spPr>
          <a:xfrm rot="18996887">
            <a:off x="5695298" y="2559330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7. push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42" name="Arc 141"/>
          <p:cNvSpPr/>
          <p:nvPr/>
        </p:nvSpPr>
        <p:spPr>
          <a:xfrm rot="2715976" flipV="1">
            <a:off x="6300798" y="1959593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3" name="TextBox 142"/>
          <p:cNvSpPr txBox="1"/>
          <p:nvPr/>
        </p:nvSpPr>
        <p:spPr>
          <a:xfrm rot="1991192">
            <a:off x="6480033" y="2484499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8. pull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48" name="Arc 147"/>
          <p:cNvSpPr/>
          <p:nvPr/>
        </p:nvSpPr>
        <p:spPr>
          <a:xfrm rot="16709798">
            <a:off x="7459008" y="2543025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9" name="TextBox 148"/>
          <p:cNvSpPr txBox="1"/>
          <p:nvPr/>
        </p:nvSpPr>
        <p:spPr>
          <a:xfrm>
            <a:off x="7394433" y="2238177"/>
            <a:ext cx="8351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9. live test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19019392" flipV="1">
            <a:off x="7646876" y="2029558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2" name="TextBox 151"/>
          <p:cNvSpPr txBox="1"/>
          <p:nvPr/>
        </p:nvSpPr>
        <p:spPr>
          <a:xfrm rot="18996887">
            <a:off x="8291144" y="2447308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10. deploy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53" name="Freeform 152"/>
          <p:cNvSpPr/>
          <p:nvPr/>
        </p:nvSpPr>
        <p:spPr>
          <a:xfrm>
            <a:off x="1729564" y="423418"/>
            <a:ext cx="3959051" cy="1273620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9051" h="1163934">
                <a:moveTo>
                  <a:pt x="3959051" y="338294"/>
                </a:moveTo>
                <a:cubicBezTo>
                  <a:pt x="3572189" y="233623"/>
                  <a:pt x="3185327" y="128953"/>
                  <a:pt x="2863780" y="77037"/>
                </a:cubicBezTo>
                <a:cubicBezTo>
                  <a:pt x="2542233" y="25121"/>
                  <a:pt x="2289349" y="0"/>
                  <a:pt x="2029767" y="26796"/>
                </a:cubicBezTo>
                <a:cubicBezTo>
                  <a:pt x="1770185" y="53592"/>
                  <a:pt x="1470409" y="139002"/>
                  <a:pt x="1306286" y="237811"/>
                </a:cubicBezTo>
                <a:cubicBezTo>
                  <a:pt x="1142163" y="336620"/>
                  <a:pt x="1078523" y="497393"/>
                  <a:pt x="1045029" y="619648"/>
                </a:cubicBezTo>
                <a:cubicBezTo>
                  <a:pt x="1011535" y="741903"/>
                  <a:pt x="1184031" y="882581"/>
                  <a:pt x="1105319" y="971341"/>
                </a:cubicBezTo>
                <a:cubicBezTo>
                  <a:pt x="1026607" y="1060101"/>
                  <a:pt x="756976" y="1140488"/>
                  <a:pt x="572756" y="1152211"/>
                </a:cubicBezTo>
                <a:cubicBezTo>
                  <a:pt x="388536" y="1163934"/>
                  <a:pt x="194268" y="1102806"/>
                  <a:pt x="0" y="1041679"/>
                </a:cubicBezTo>
              </a:path>
            </a:pathLst>
          </a:custGeom>
          <a:ln w="28575"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5" name="TextBox 154"/>
          <p:cNvSpPr txBox="1"/>
          <p:nvPr/>
        </p:nvSpPr>
        <p:spPr>
          <a:xfrm>
            <a:off x="1905000" y="1697038"/>
            <a:ext cx="838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3.1 </a:t>
            </a:r>
            <a:r>
              <a:rPr lang="en-US" sz="1400" b="1" dirty="0" smtClean="0">
                <a:solidFill>
                  <a:srgbClr val="00B050"/>
                </a:solidFill>
              </a:rPr>
              <a:t>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29200" y="5275460"/>
            <a:ext cx="3657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Connector 156"/>
          <p:cNvSpPr/>
          <p:nvPr/>
        </p:nvSpPr>
        <p:spPr>
          <a:xfrm>
            <a:off x="5562601" y="519926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/>
          <p:cNvSpPr/>
          <p:nvPr/>
        </p:nvSpPr>
        <p:spPr>
          <a:xfrm>
            <a:off x="8153400" y="519926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1" name="Flowchart: Connector 160"/>
          <p:cNvSpPr/>
          <p:nvPr/>
        </p:nvSpPr>
        <p:spPr>
          <a:xfrm>
            <a:off x="6934200" y="519926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/>
          <p:cNvSpPr/>
          <p:nvPr/>
        </p:nvSpPr>
        <p:spPr>
          <a:xfrm>
            <a:off x="7315200" y="4589660"/>
            <a:ext cx="152400" cy="1524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/>
          <p:cNvSpPr/>
          <p:nvPr/>
        </p:nvSpPr>
        <p:spPr>
          <a:xfrm>
            <a:off x="6096001" y="4589660"/>
            <a:ext cx="152400" cy="1524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hape 149"/>
          <p:cNvCxnSpPr>
            <a:stCxn id="157" idx="0"/>
            <a:endCxn id="164" idx="2"/>
          </p:cNvCxnSpPr>
          <p:nvPr/>
        </p:nvCxnSpPr>
        <p:spPr>
          <a:xfrm rot="5400000" flipH="1" flipV="1">
            <a:off x="5600701" y="4703960"/>
            <a:ext cx="533400" cy="457200"/>
          </a:xfrm>
          <a:prstGeom prst="curvedConnector2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153"/>
          <p:cNvCxnSpPr>
            <a:stCxn id="162" idx="6"/>
            <a:endCxn id="159" idx="1"/>
          </p:cNvCxnSpPr>
          <p:nvPr/>
        </p:nvCxnSpPr>
        <p:spPr>
          <a:xfrm>
            <a:off x="7467600" y="4665860"/>
            <a:ext cx="708118" cy="555718"/>
          </a:xfrm>
          <a:prstGeom prst="curvedConnector2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6"/>
            <a:endCxn id="162" idx="2"/>
          </p:cNvCxnSpPr>
          <p:nvPr/>
        </p:nvCxnSpPr>
        <p:spPr>
          <a:xfrm>
            <a:off x="6248401" y="4665860"/>
            <a:ext cx="1066799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61" idx="7"/>
            <a:endCxn id="162" idx="4"/>
          </p:cNvCxnSpPr>
          <p:nvPr/>
        </p:nvCxnSpPr>
        <p:spPr>
          <a:xfrm rot="5400000" flipH="1" flipV="1">
            <a:off x="6988082" y="4818260"/>
            <a:ext cx="479518" cy="327118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 rot="18268321">
            <a:off x="5143114" y="460837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branch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rot="2419831">
            <a:off x="7753417" y="452225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merge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248400" y="405626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Revise based on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55855" y="485874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B050"/>
                </a:solidFill>
              </a:rPr>
              <a:t>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67200" y="497066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default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(trunk)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4572000" y="1328598"/>
            <a:ext cx="9144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85258" y="975519"/>
            <a:ext cx="148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server-side clone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Can 180"/>
          <p:cNvSpPr/>
          <p:nvPr/>
        </p:nvSpPr>
        <p:spPr>
          <a:xfrm>
            <a:off x="805543" y="902296"/>
            <a:ext cx="685800" cy="6500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Local</a:t>
            </a:r>
          </a:p>
          <a:p>
            <a:pPr algn="ctr"/>
            <a:r>
              <a:rPr lang="en-US" sz="1600" b="1" dirty="0"/>
              <a:t>Repo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55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33</cp:revision>
  <dcterms:created xsi:type="dcterms:W3CDTF">2006-08-16T00:00:00Z</dcterms:created>
  <dcterms:modified xsi:type="dcterms:W3CDTF">2013-02-09T12:27:59Z</dcterms:modified>
</cp:coreProperties>
</file>