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8640763" cy="5761038"/>
  <p:notesSz cx="6858000" cy="9144000"/>
  <p:defaultTextStyle>
    <a:defPPr>
      <a:defRPr lang="en-US"/>
    </a:defPPr>
    <a:lvl1pPr marL="0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1721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3443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65164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86885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08606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30328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52049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73770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558" y="-96"/>
      </p:cViewPr>
      <p:guideLst>
        <p:guide orient="horz" pos="1815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0A2AC-D691-437C-A69B-81ECFE08AD4B}" type="datetimeFigureOut">
              <a:rPr lang="en-SG" smtClean="0"/>
              <a:pPr/>
              <a:t>28/7/2012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685800"/>
            <a:ext cx="5140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1BE1C-C7AD-4E37-AA52-B519CDD7921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226510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1721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43443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65164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86885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08606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30328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52049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73770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8838" y="685800"/>
            <a:ext cx="51403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1BE1C-C7AD-4E37-AA52-B519CDD79219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55822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789656"/>
            <a:ext cx="7344649" cy="1234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115" y="3264588"/>
            <a:ext cx="6048534" cy="14722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1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6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0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2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3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64553" y="230710"/>
            <a:ext cx="1944172" cy="49155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039" y="230710"/>
            <a:ext cx="5688502" cy="49155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61" y="3702001"/>
            <a:ext cx="7344649" cy="114420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1" y="2441774"/>
            <a:ext cx="7344649" cy="1260227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2172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34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51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688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860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3032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5204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7377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39" y="1344242"/>
            <a:ext cx="3816337" cy="380201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388" y="1344242"/>
            <a:ext cx="3816337" cy="380201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9" y="1289566"/>
            <a:ext cx="3817838" cy="53743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721" indent="0">
              <a:buNone/>
              <a:defRPr sz="1800" b="1"/>
            </a:lvl2pPr>
            <a:lvl3pPr marL="843443" indent="0">
              <a:buNone/>
              <a:defRPr sz="1700" b="1"/>
            </a:lvl3pPr>
            <a:lvl4pPr marL="1265164" indent="0">
              <a:buNone/>
              <a:defRPr sz="1500" b="1"/>
            </a:lvl4pPr>
            <a:lvl5pPr marL="1686885" indent="0">
              <a:buNone/>
              <a:defRPr sz="1500" b="1"/>
            </a:lvl5pPr>
            <a:lvl6pPr marL="2108606" indent="0">
              <a:buNone/>
              <a:defRPr sz="1500" b="1"/>
            </a:lvl6pPr>
            <a:lvl7pPr marL="2530328" indent="0">
              <a:buNone/>
              <a:defRPr sz="1500" b="1"/>
            </a:lvl7pPr>
            <a:lvl8pPr marL="2952049" indent="0">
              <a:buNone/>
              <a:defRPr sz="1500" b="1"/>
            </a:lvl8pPr>
            <a:lvl9pPr marL="337377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39" y="1826997"/>
            <a:ext cx="3817838" cy="331926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389" y="1289566"/>
            <a:ext cx="3819337" cy="53743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721" indent="0">
              <a:buNone/>
              <a:defRPr sz="1800" b="1"/>
            </a:lvl2pPr>
            <a:lvl3pPr marL="843443" indent="0">
              <a:buNone/>
              <a:defRPr sz="1700" b="1"/>
            </a:lvl3pPr>
            <a:lvl4pPr marL="1265164" indent="0">
              <a:buNone/>
              <a:defRPr sz="1500" b="1"/>
            </a:lvl4pPr>
            <a:lvl5pPr marL="1686885" indent="0">
              <a:buNone/>
              <a:defRPr sz="1500" b="1"/>
            </a:lvl5pPr>
            <a:lvl6pPr marL="2108606" indent="0">
              <a:buNone/>
              <a:defRPr sz="1500" b="1"/>
            </a:lvl6pPr>
            <a:lvl7pPr marL="2530328" indent="0">
              <a:buNone/>
              <a:defRPr sz="1500" b="1"/>
            </a:lvl7pPr>
            <a:lvl8pPr marL="2952049" indent="0">
              <a:buNone/>
              <a:defRPr sz="1500" b="1"/>
            </a:lvl8pPr>
            <a:lvl9pPr marL="337377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389" y="1826997"/>
            <a:ext cx="3819337" cy="331926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39" y="229375"/>
            <a:ext cx="2842752" cy="97617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98" y="229375"/>
            <a:ext cx="4830427" cy="4916886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39" y="1205551"/>
            <a:ext cx="2842752" cy="3940710"/>
          </a:xfrm>
        </p:spPr>
        <p:txBody>
          <a:bodyPr/>
          <a:lstStyle>
            <a:lvl1pPr marL="0" indent="0">
              <a:buNone/>
              <a:defRPr sz="1300"/>
            </a:lvl1pPr>
            <a:lvl2pPr marL="421721" indent="0">
              <a:buNone/>
              <a:defRPr sz="1100"/>
            </a:lvl2pPr>
            <a:lvl3pPr marL="843443" indent="0">
              <a:buNone/>
              <a:defRPr sz="900"/>
            </a:lvl3pPr>
            <a:lvl4pPr marL="1265164" indent="0">
              <a:buNone/>
              <a:defRPr sz="800"/>
            </a:lvl4pPr>
            <a:lvl5pPr marL="1686885" indent="0">
              <a:buNone/>
              <a:defRPr sz="800"/>
            </a:lvl5pPr>
            <a:lvl6pPr marL="2108606" indent="0">
              <a:buNone/>
              <a:defRPr sz="800"/>
            </a:lvl6pPr>
            <a:lvl7pPr marL="2530328" indent="0">
              <a:buNone/>
              <a:defRPr sz="800"/>
            </a:lvl7pPr>
            <a:lvl8pPr marL="2952049" indent="0">
              <a:buNone/>
              <a:defRPr sz="800"/>
            </a:lvl8pPr>
            <a:lvl9pPr marL="337377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650" y="4032727"/>
            <a:ext cx="5184458" cy="47608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650" y="514760"/>
            <a:ext cx="5184458" cy="3456623"/>
          </a:xfrm>
        </p:spPr>
        <p:txBody>
          <a:bodyPr/>
          <a:lstStyle>
            <a:lvl1pPr marL="0" indent="0">
              <a:buNone/>
              <a:defRPr sz="3000"/>
            </a:lvl1pPr>
            <a:lvl2pPr marL="421721" indent="0">
              <a:buNone/>
              <a:defRPr sz="2600"/>
            </a:lvl2pPr>
            <a:lvl3pPr marL="843443" indent="0">
              <a:buNone/>
              <a:defRPr sz="2200"/>
            </a:lvl3pPr>
            <a:lvl4pPr marL="1265164" indent="0">
              <a:buNone/>
              <a:defRPr sz="1800"/>
            </a:lvl4pPr>
            <a:lvl5pPr marL="1686885" indent="0">
              <a:buNone/>
              <a:defRPr sz="1800"/>
            </a:lvl5pPr>
            <a:lvl6pPr marL="2108606" indent="0">
              <a:buNone/>
              <a:defRPr sz="1800"/>
            </a:lvl6pPr>
            <a:lvl7pPr marL="2530328" indent="0">
              <a:buNone/>
              <a:defRPr sz="1800"/>
            </a:lvl7pPr>
            <a:lvl8pPr marL="2952049" indent="0">
              <a:buNone/>
              <a:defRPr sz="1800"/>
            </a:lvl8pPr>
            <a:lvl9pPr marL="3373770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650" y="4508813"/>
            <a:ext cx="5184458" cy="676121"/>
          </a:xfrm>
        </p:spPr>
        <p:txBody>
          <a:bodyPr/>
          <a:lstStyle>
            <a:lvl1pPr marL="0" indent="0">
              <a:buNone/>
              <a:defRPr sz="1300"/>
            </a:lvl1pPr>
            <a:lvl2pPr marL="421721" indent="0">
              <a:buNone/>
              <a:defRPr sz="1100"/>
            </a:lvl2pPr>
            <a:lvl3pPr marL="843443" indent="0">
              <a:buNone/>
              <a:defRPr sz="900"/>
            </a:lvl3pPr>
            <a:lvl4pPr marL="1265164" indent="0">
              <a:buNone/>
              <a:defRPr sz="800"/>
            </a:lvl4pPr>
            <a:lvl5pPr marL="1686885" indent="0">
              <a:buNone/>
              <a:defRPr sz="800"/>
            </a:lvl5pPr>
            <a:lvl6pPr marL="2108606" indent="0">
              <a:buNone/>
              <a:defRPr sz="800"/>
            </a:lvl6pPr>
            <a:lvl7pPr marL="2530328" indent="0">
              <a:buNone/>
              <a:defRPr sz="800"/>
            </a:lvl7pPr>
            <a:lvl8pPr marL="2952049" indent="0">
              <a:buNone/>
              <a:defRPr sz="800"/>
            </a:lvl8pPr>
            <a:lvl9pPr marL="337377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38" y="230709"/>
            <a:ext cx="7776687" cy="960173"/>
          </a:xfrm>
          <a:prstGeom prst="rect">
            <a:avLst/>
          </a:prstGeom>
        </p:spPr>
        <p:txBody>
          <a:bodyPr vert="horz" lIns="84344" tIns="42172" rIns="84344" bIns="4217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344242"/>
            <a:ext cx="7776687" cy="3802019"/>
          </a:xfrm>
          <a:prstGeom prst="rect">
            <a:avLst/>
          </a:prstGeom>
        </p:spPr>
        <p:txBody>
          <a:bodyPr vert="horz" lIns="84344" tIns="42172" rIns="84344" bIns="4217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39" y="5339630"/>
            <a:ext cx="2016178" cy="306722"/>
          </a:xfrm>
          <a:prstGeom prst="rect">
            <a:avLst/>
          </a:prstGeom>
        </p:spPr>
        <p:txBody>
          <a:bodyPr vert="horz" lIns="84344" tIns="42172" rIns="84344" bIns="42172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262" y="5339630"/>
            <a:ext cx="2736242" cy="306722"/>
          </a:xfrm>
          <a:prstGeom prst="rect">
            <a:avLst/>
          </a:prstGeom>
        </p:spPr>
        <p:txBody>
          <a:bodyPr vert="horz" lIns="84344" tIns="42172" rIns="84344" bIns="42172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2548" y="5339630"/>
            <a:ext cx="2016178" cy="306722"/>
          </a:xfrm>
          <a:prstGeom prst="rect">
            <a:avLst/>
          </a:prstGeom>
        </p:spPr>
        <p:txBody>
          <a:bodyPr vert="horz" lIns="84344" tIns="42172" rIns="84344" bIns="42172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43443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291" indent="-316291" algn="l" defTabSz="84344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297" indent="-263576" algn="l" defTabSz="843443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54303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76024" indent="-210861" algn="l" defTabSz="843443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97746" indent="-210861" algn="l" defTabSz="843443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9467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188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2910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84631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1721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3443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5164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86885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08606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0328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52049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73770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ounded Rectangle 172"/>
          <p:cNvSpPr/>
          <p:nvPr/>
        </p:nvSpPr>
        <p:spPr>
          <a:xfrm>
            <a:off x="3482181" y="3947319"/>
            <a:ext cx="5029200" cy="1737518"/>
          </a:xfrm>
          <a:prstGeom prst="roundRect">
            <a:avLst>
              <a:gd name="adj" fmla="val 2128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an 57"/>
          <p:cNvSpPr/>
          <p:nvPr/>
        </p:nvSpPr>
        <p:spPr>
          <a:xfrm>
            <a:off x="2491581" y="826096"/>
            <a:ext cx="1066800" cy="762000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Review</a:t>
            </a:r>
          </a:p>
          <a:p>
            <a:pPr algn="ctr"/>
            <a:r>
              <a:rPr lang="en-US" sz="1600" dirty="0" smtClean="0"/>
              <a:t>Repo</a:t>
            </a:r>
            <a:endParaRPr lang="en-US" sz="1600" dirty="0"/>
          </a:p>
        </p:txBody>
      </p:sp>
      <p:sp>
        <p:nvSpPr>
          <p:cNvPr id="59" name="Can 58"/>
          <p:cNvSpPr/>
          <p:nvPr/>
        </p:nvSpPr>
        <p:spPr>
          <a:xfrm>
            <a:off x="4929981" y="826096"/>
            <a:ext cx="1066800" cy="762000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Release</a:t>
            </a:r>
          </a:p>
          <a:p>
            <a:pPr algn="ctr"/>
            <a:r>
              <a:rPr lang="en-US" sz="1600" dirty="0" smtClean="0"/>
              <a:t>Repo</a:t>
            </a:r>
          </a:p>
        </p:txBody>
      </p:sp>
      <p:pic>
        <p:nvPicPr>
          <p:cNvPr id="2050" name="Picture 2" descr="http://screenshots.en.sftcdn.net/en/scrn/70000/70210/google-app-engine-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7349331" y="597496"/>
            <a:ext cx="1085850" cy="1085850"/>
          </a:xfrm>
          <a:prstGeom prst="rect">
            <a:avLst/>
          </a:prstGeom>
          <a:noFill/>
        </p:spPr>
      </p:pic>
      <p:grpSp>
        <p:nvGrpSpPr>
          <p:cNvPr id="65" name="Group 64"/>
          <p:cNvGrpSpPr/>
          <p:nvPr/>
        </p:nvGrpSpPr>
        <p:grpSpPr>
          <a:xfrm>
            <a:off x="434181" y="902296"/>
            <a:ext cx="304800" cy="533400"/>
            <a:chOff x="2339181" y="3718719"/>
            <a:chExt cx="304800" cy="5334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3" name="Flowchart: Connector 62"/>
            <p:cNvSpPr/>
            <p:nvPr/>
          </p:nvSpPr>
          <p:spPr>
            <a:xfrm>
              <a:off x="2377281" y="3718719"/>
              <a:ext cx="228600" cy="228600"/>
            </a:xfrm>
            <a:prstGeom prst="flowChartConnector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4" name="Flowchart: Delay 63"/>
            <p:cNvSpPr/>
            <p:nvPr/>
          </p:nvSpPr>
          <p:spPr>
            <a:xfrm rot="16200000">
              <a:off x="2339181" y="3947319"/>
              <a:ext cx="304800" cy="304800"/>
            </a:xfrm>
            <a:prstGeom prst="flowChartDelay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415381" y="2578696"/>
            <a:ext cx="304800" cy="533400"/>
            <a:chOff x="2339181" y="3718719"/>
            <a:chExt cx="304800" cy="533400"/>
          </a:xfrm>
        </p:grpSpPr>
        <p:sp>
          <p:nvSpPr>
            <p:cNvPr id="69" name="Flowchart: Connector 68"/>
            <p:cNvSpPr/>
            <p:nvPr/>
          </p:nvSpPr>
          <p:spPr>
            <a:xfrm>
              <a:off x="2377281" y="3718719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0" name="Flowchart: Delay 69"/>
            <p:cNvSpPr/>
            <p:nvPr/>
          </p:nvSpPr>
          <p:spPr>
            <a:xfrm rot="16200000">
              <a:off x="2339181" y="3947319"/>
              <a:ext cx="304800" cy="304800"/>
            </a:xfrm>
            <a:prstGeom prst="flowChartDelay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2110581" y="3185319"/>
            <a:ext cx="914400" cy="34051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Reviewer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4167981" y="2578696"/>
            <a:ext cx="304800" cy="533400"/>
            <a:chOff x="2339181" y="3718719"/>
            <a:chExt cx="304800" cy="533400"/>
          </a:xfrm>
        </p:grpSpPr>
        <p:sp>
          <p:nvSpPr>
            <p:cNvPr id="73" name="Flowchart: Connector 72"/>
            <p:cNvSpPr/>
            <p:nvPr/>
          </p:nvSpPr>
          <p:spPr>
            <a:xfrm>
              <a:off x="2377281" y="3718719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4" name="Flowchart: Delay 73"/>
            <p:cNvSpPr/>
            <p:nvPr/>
          </p:nvSpPr>
          <p:spPr>
            <a:xfrm rot="16200000">
              <a:off x="2339181" y="3947319"/>
              <a:ext cx="304800" cy="304800"/>
            </a:xfrm>
            <a:prstGeom prst="flowChartDelay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3863181" y="3185319"/>
            <a:ext cx="1066800" cy="340519"/>
          </a:xfrm>
          <a:prstGeom prst="round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Team Lead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6682581" y="2578696"/>
            <a:ext cx="304800" cy="533400"/>
            <a:chOff x="2339181" y="3718719"/>
            <a:chExt cx="304800" cy="533400"/>
          </a:xfrm>
        </p:grpSpPr>
        <p:sp>
          <p:nvSpPr>
            <p:cNvPr id="77" name="Flowchart: Connector 76"/>
            <p:cNvSpPr/>
            <p:nvPr/>
          </p:nvSpPr>
          <p:spPr>
            <a:xfrm>
              <a:off x="2377281" y="3718719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8" name="Flowchart: Delay 77"/>
            <p:cNvSpPr/>
            <p:nvPr/>
          </p:nvSpPr>
          <p:spPr>
            <a:xfrm rot="16200000">
              <a:off x="2339181" y="3947319"/>
              <a:ext cx="304800" cy="3048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6576237" y="3185319"/>
            <a:ext cx="533400" cy="34051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PM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05581" y="1552377"/>
            <a:ext cx="533400" cy="340519"/>
          </a:xfrm>
          <a:prstGeom prst="round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38981" y="137319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1. pull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98" name="Arc 97"/>
          <p:cNvSpPr/>
          <p:nvPr/>
        </p:nvSpPr>
        <p:spPr>
          <a:xfrm>
            <a:off x="662781" y="978496"/>
            <a:ext cx="381000" cy="304800"/>
          </a:xfrm>
          <a:prstGeom prst="arc">
            <a:avLst>
              <a:gd name="adj1" fmla="val 16200000"/>
              <a:gd name="adj2" fmla="val 5027432"/>
            </a:avLst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9" name="TextBox 98"/>
          <p:cNvSpPr txBox="1"/>
          <p:nvPr/>
        </p:nvSpPr>
        <p:spPr>
          <a:xfrm>
            <a:off x="1119981" y="749896"/>
            <a:ext cx="99060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2.1 branch</a:t>
            </a:r>
            <a:br>
              <a:rPr lang="en-US" sz="1400" b="1" dirty="0" smtClean="0">
                <a:solidFill>
                  <a:srgbClr val="00B050"/>
                </a:solidFill>
              </a:rPr>
            </a:br>
            <a:r>
              <a:rPr lang="en-US" sz="1400" b="1" dirty="0" smtClean="0">
                <a:solidFill>
                  <a:srgbClr val="00B050"/>
                </a:solidFill>
              </a:rPr>
              <a:t>2.2 fix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2.3 test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119981" y="2154238"/>
            <a:ext cx="685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3.2 push</a:t>
            </a:r>
            <a:endParaRPr lang="en-US" sz="1400" b="1" dirty="0">
              <a:solidFill>
                <a:srgbClr val="00B050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V="1">
            <a:off x="2567781" y="1773238"/>
            <a:ext cx="228600" cy="6858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 rot="17318509">
            <a:off x="2087118" y="1989319"/>
            <a:ext cx="84377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4. review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1" name="Arc 110"/>
          <p:cNvSpPr/>
          <p:nvPr/>
        </p:nvSpPr>
        <p:spPr>
          <a:xfrm>
            <a:off x="738981" y="216496"/>
            <a:ext cx="4419600" cy="1219200"/>
          </a:xfrm>
          <a:prstGeom prst="arc">
            <a:avLst>
              <a:gd name="adj1" fmla="val 10806261"/>
              <a:gd name="adj2" fmla="val 21472686"/>
            </a:avLst>
          </a:prstGeom>
          <a:ln w="28575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3" name="Arc 112"/>
          <p:cNvSpPr/>
          <p:nvPr/>
        </p:nvSpPr>
        <p:spPr>
          <a:xfrm flipV="1">
            <a:off x="815181" y="1359496"/>
            <a:ext cx="1600200" cy="718542"/>
          </a:xfrm>
          <a:prstGeom prst="arc">
            <a:avLst>
              <a:gd name="adj1" fmla="val 10893249"/>
              <a:gd name="adj2" fmla="val 21544279"/>
            </a:avLst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5" name="Arc 114"/>
          <p:cNvSpPr/>
          <p:nvPr/>
        </p:nvSpPr>
        <p:spPr>
          <a:xfrm rot="2715976" flipV="1">
            <a:off x="2998146" y="1853413"/>
            <a:ext cx="1356586" cy="381000"/>
          </a:xfrm>
          <a:prstGeom prst="arc">
            <a:avLst>
              <a:gd name="adj1" fmla="val 11540120"/>
              <a:gd name="adj2" fmla="val 21323423"/>
            </a:avLst>
          </a:prstGeom>
          <a:ln w="28575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6" name="TextBox 115"/>
          <p:cNvSpPr txBox="1"/>
          <p:nvPr/>
        </p:nvSpPr>
        <p:spPr>
          <a:xfrm rot="2360287">
            <a:off x="3177381" y="2273896"/>
            <a:ext cx="685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5. pull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117" name="Arc 116"/>
          <p:cNvSpPr/>
          <p:nvPr/>
        </p:nvSpPr>
        <p:spPr>
          <a:xfrm rot="16709798">
            <a:off x="4156356" y="2332422"/>
            <a:ext cx="381000" cy="304800"/>
          </a:xfrm>
          <a:prstGeom prst="arc">
            <a:avLst>
              <a:gd name="adj1" fmla="val 16200000"/>
              <a:gd name="adj2" fmla="val 5027432"/>
            </a:avLst>
          </a:prstGeom>
          <a:ln w="28575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091781" y="1816696"/>
            <a:ext cx="8382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6.1 test</a:t>
            </a:r>
            <a:br>
              <a:rPr lang="en-US" sz="1400" b="1" dirty="0" smtClean="0">
                <a:solidFill>
                  <a:srgbClr val="7030A0"/>
                </a:solidFill>
              </a:rPr>
            </a:br>
            <a:r>
              <a:rPr lang="en-US" sz="1400" b="1" dirty="0" smtClean="0">
                <a:solidFill>
                  <a:srgbClr val="7030A0"/>
                </a:solidFill>
              </a:rPr>
              <a:t>6.2 merge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119" name="Arc 118"/>
          <p:cNvSpPr/>
          <p:nvPr/>
        </p:nvSpPr>
        <p:spPr>
          <a:xfrm rot="19019392" flipV="1">
            <a:off x="4344224" y="1923378"/>
            <a:ext cx="1356586" cy="381000"/>
          </a:xfrm>
          <a:prstGeom prst="arc">
            <a:avLst>
              <a:gd name="adj1" fmla="val 11540120"/>
              <a:gd name="adj2" fmla="val 21323423"/>
            </a:avLst>
          </a:prstGeom>
          <a:ln w="28575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0" name="TextBox 119"/>
          <p:cNvSpPr txBox="1"/>
          <p:nvPr/>
        </p:nvSpPr>
        <p:spPr>
          <a:xfrm rot="18996887">
            <a:off x="5009792" y="2290249"/>
            <a:ext cx="685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7. push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121" name="Arc 120"/>
          <p:cNvSpPr/>
          <p:nvPr/>
        </p:nvSpPr>
        <p:spPr>
          <a:xfrm rot="2715976" flipV="1">
            <a:off x="5515779" y="1794935"/>
            <a:ext cx="1356586" cy="381000"/>
          </a:xfrm>
          <a:prstGeom prst="arc">
            <a:avLst>
              <a:gd name="adj1" fmla="val 11540120"/>
              <a:gd name="adj2" fmla="val 21323423"/>
            </a:avLst>
          </a:prstGeom>
          <a:ln w="28575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2" name="TextBox 121"/>
          <p:cNvSpPr txBox="1"/>
          <p:nvPr/>
        </p:nvSpPr>
        <p:spPr>
          <a:xfrm rot="1991192">
            <a:off x="5695014" y="2215418"/>
            <a:ext cx="685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8. pull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3" name="Arc 122"/>
          <p:cNvSpPr/>
          <p:nvPr/>
        </p:nvSpPr>
        <p:spPr>
          <a:xfrm rot="16709798">
            <a:off x="6673989" y="2273944"/>
            <a:ext cx="381000" cy="304800"/>
          </a:xfrm>
          <a:prstGeom prst="arc">
            <a:avLst>
              <a:gd name="adj1" fmla="val 16200000"/>
              <a:gd name="adj2" fmla="val 5027432"/>
            </a:avLst>
          </a:prstGeom>
          <a:ln w="28575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4" name="TextBox 123"/>
          <p:cNvSpPr txBox="1"/>
          <p:nvPr/>
        </p:nvSpPr>
        <p:spPr>
          <a:xfrm>
            <a:off x="6609414" y="1969096"/>
            <a:ext cx="8351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9. live test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5" name="Arc 124"/>
          <p:cNvSpPr/>
          <p:nvPr/>
        </p:nvSpPr>
        <p:spPr>
          <a:xfrm rot="19019392" flipV="1">
            <a:off x="6861857" y="1864900"/>
            <a:ext cx="1356586" cy="381000"/>
          </a:xfrm>
          <a:prstGeom prst="arc">
            <a:avLst>
              <a:gd name="adj1" fmla="val 11540120"/>
              <a:gd name="adj2" fmla="val 21323423"/>
            </a:avLst>
          </a:prstGeom>
          <a:ln w="28575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6" name="TextBox 125"/>
          <p:cNvSpPr txBox="1"/>
          <p:nvPr/>
        </p:nvSpPr>
        <p:spPr>
          <a:xfrm rot="18996887">
            <a:off x="7506125" y="2178227"/>
            <a:ext cx="8417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10. deploy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32" name="Freeform 131"/>
          <p:cNvSpPr/>
          <p:nvPr/>
        </p:nvSpPr>
        <p:spPr>
          <a:xfrm>
            <a:off x="944545" y="423418"/>
            <a:ext cx="3959051" cy="1273620"/>
          </a:xfrm>
          <a:custGeom>
            <a:avLst/>
            <a:gdLst>
              <a:gd name="connsiteX0" fmla="*/ 3959051 w 3959051"/>
              <a:gd name="connsiteY0" fmla="*/ 338294 h 1163934"/>
              <a:gd name="connsiteX1" fmla="*/ 2863780 w 3959051"/>
              <a:gd name="connsiteY1" fmla="*/ 77037 h 1163934"/>
              <a:gd name="connsiteX2" fmla="*/ 2029767 w 3959051"/>
              <a:gd name="connsiteY2" fmla="*/ 26796 h 1163934"/>
              <a:gd name="connsiteX3" fmla="*/ 1306286 w 3959051"/>
              <a:gd name="connsiteY3" fmla="*/ 237811 h 1163934"/>
              <a:gd name="connsiteX4" fmla="*/ 1045029 w 3959051"/>
              <a:gd name="connsiteY4" fmla="*/ 619648 h 1163934"/>
              <a:gd name="connsiteX5" fmla="*/ 1105319 w 3959051"/>
              <a:gd name="connsiteY5" fmla="*/ 971341 h 1163934"/>
              <a:gd name="connsiteX6" fmla="*/ 572756 w 3959051"/>
              <a:gd name="connsiteY6" fmla="*/ 1152211 h 1163934"/>
              <a:gd name="connsiteX7" fmla="*/ 0 w 3959051"/>
              <a:gd name="connsiteY7" fmla="*/ 1041679 h 1163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59051" h="1163934">
                <a:moveTo>
                  <a:pt x="3959051" y="338294"/>
                </a:moveTo>
                <a:cubicBezTo>
                  <a:pt x="3572189" y="233623"/>
                  <a:pt x="3185327" y="128953"/>
                  <a:pt x="2863780" y="77037"/>
                </a:cubicBezTo>
                <a:cubicBezTo>
                  <a:pt x="2542233" y="25121"/>
                  <a:pt x="2289349" y="0"/>
                  <a:pt x="2029767" y="26796"/>
                </a:cubicBezTo>
                <a:cubicBezTo>
                  <a:pt x="1770185" y="53592"/>
                  <a:pt x="1470409" y="139002"/>
                  <a:pt x="1306286" y="237811"/>
                </a:cubicBezTo>
                <a:cubicBezTo>
                  <a:pt x="1142163" y="336620"/>
                  <a:pt x="1078523" y="497393"/>
                  <a:pt x="1045029" y="619648"/>
                </a:cubicBezTo>
                <a:cubicBezTo>
                  <a:pt x="1011535" y="741903"/>
                  <a:pt x="1184031" y="882581"/>
                  <a:pt x="1105319" y="971341"/>
                </a:cubicBezTo>
                <a:cubicBezTo>
                  <a:pt x="1026607" y="1060101"/>
                  <a:pt x="756976" y="1140488"/>
                  <a:pt x="572756" y="1152211"/>
                </a:cubicBezTo>
                <a:cubicBezTo>
                  <a:pt x="388536" y="1163934"/>
                  <a:pt x="194268" y="1102806"/>
                  <a:pt x="0" y="1041679"/>
                </a:cubicBezTo>
              </a:path>
            </a:pathLst>
          </a:custGeom>
          <a:ln w="28575">
            <a:solidFill>
              <a:srgbClr val="00B050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3" name="TextBox 132"/>
          <p:cNvSpPr txBox="1"/>
          <p:nvPr/>
        </p:nvSpPr>
        <p:spPr>
          <a:xfrm>
            <a:off x="1119981" y="1697038"/>
            <a:ext cx="8382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3.1 update</a:t>
            </a:r>
            <a:endParaRPr lang="en-US" sz="1400" b="1" dirty="0">
              <a:solidFill>
                <a:srgbClr val="00B050"/>
              </a:solidFill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>
            <a:off x="4548981" y="5275460"/>
            <a:ext cx="36576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Flowchart: Connector 138"/>
          <p:cNvSpPr/>
          <p:nvPr/>
        </p:nvSpPr>
        <p:spPr>
          <a:xfrm>
            <a:off x="5082382" y="5199260"/>
            <a:ext cx="152400" cy="1524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lowchart: Connector 143"/>
          <p:cNvSpPr/>
          <p:nvPr/>
        </p:nvSpPr>
        <p:spPr>
          <a:xfrm>
            <a:off x="7673181" y="5199260"/>
            <a:ext cx="152400" cy="152400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5" name="Flowchart: Connector 144"/>
          <p:cNvSpPr/>
          <p:nvPr/>
        </p:nvSpPr>
        <p:spPr>
          <a:xfrm>
            <a:off x="6453981" y="5199260"/>
            <a:ext cx="152400" cy="1524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lowchart: Connector 145"/>
          <p:cNvSpPr/>
          <p:nvPr/>
        </p:nvSpPr>
        <p:spPr>
          <a:xfrm>
            <a:off x="6834981" y="4589660"/>
            <a:ext cx="152400" cy="152400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lowchart: Connector 146"/>
          <p:cNvSpPr/>
          <p:nvPr/>
        </p:nvSpPr>
        <p:spPr>
          <a:xfrm>
            <a:off x="5615782" y="4589660"/>
            <a:ext cx="152400" cy="152400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hape 149"/>
          <p:cNvCxnSpPr>
            <a:stCxn id="139" idx="0"/>
            <a:endCxn id="147" idx="2"/>
          </p:cNvCxnSpPr>
          <p:nvPr/>
        </p:nvCxnSpPr>
        <p:spPr>
          <a:xfrm rot="5400000" flipH="1" flipV="1">
            <a:off x="5120482" y="4703960"/>
            <a:ext cx="533400" cy="457200"/>
          </a:xfrm>
          <a:prstGeom prst="curvedConnector2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hape 153"/>
          <p:cNvCxnSpPr>
            <a:stCxn id="146" idx="6"/>
            <a:endCxn id="144" idx="1"/>
          </p:cNvCxnSpPr>
          <p:nvPr/>
        </p:nvCxnSpPr>
        <p:spPr>
          <a:xfrm>
            <a:off x="6987381" y="4665860"/>
            <a:ext cx="708118" cy="555718"/>
          </a:xfrm>
          <a:prstGeom prst="curvedConnector2">
            <a:avLst/>
          </a:prstGeom>
          <a:ln w="28575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47" idx="6"/>
            <a:endCxn id="146" idx="2"/>
          </p:cNvCxnSpPr>
          <p:nvPr/>
        </p:nvCxnSpPr>
        <p:spPr>
          <a:xfrm>
            <a:off x="5768182" y="4665860"/>
            <a:ext cx="1066799" cy="0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urved Connector 159"/>
          <p:cNvCxnSpPr>
            <a:stCxn id="145" idx="7"/>
            <a:endCxn id="146" idx="4"/>
          </p:cNvCxnSpPr>
          <p:nvPr/>
        </p:nvCxnSpPr>
        <p:spPr>
          <a:xfrm rot="5400000" flipH="1" flipV="1">
            <a:off x="6507863" y="4818260"/>
            <a:ext cx="479518" cy="327118"/>
          </a:xfrm>
          <a:prstGeom prst="curved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 rot="18268321">
            <a:off x="4662895" y="460837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branch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 rot="2419831">
            <a:off x="7273198" y="4522254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merge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5768181" y="405626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Revise based on 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review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920581" y="481528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update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3786981" y="497066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default</a:t>
            </a:r>
            <a:b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(trunk)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48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</cp:lastModifiedBy>
  <cp:revision>28</cp:revision>
  <dcterms:created xsi:type="dcterms:W3CDTF">2006-08-16T00:00:00Z</dcterms:created>
  <dcterms:modified xsi:type="dcterms:W3CDTF">2012-07-28T15:48:55Z</dcterms:modified>
</cp:coreProperties>
</file>