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7921625" cy="2879725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26" autoAdjust="0"/>
  </p:normalViewPr>
  <p:slideViewPr>
    <p:cSldViewPr>
      <p:cViewPr varScale="1">
        <p:scale>
          <a:sx n="104" d="100"/>
          <a:sy n="104" d="100"/>
        </p:scale>
        <p:origin x="-534" y="-90"/>
      </p:cViewPr>
      <p:guideLst>
        <p:guide orient="horz" pos="90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4:38.360" idx="3">
    <p:pos x="4660" y="215"/>
    <p:text>date and time should be in the same line?</p:text>
  </p:cm>
  <p:cm authorId="0" dt="2012-08-01T10:38:31.497" idx="5">
    <p:pos x="241" y="897"/>
    <p:text>copy these clipart directly from the other PPT file. If you copy them as screenshots, they get pixelated.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AEA-64EF-4413-A2DA-12DBF9C0B08C}" type="datetimeFigureOut">
              <a:rPr lang="en-SG" smtClean="0"/>
              <a:t>1/8/2012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75" y="685800"/>
            <a:ext cx="942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864D-583B-41B3-9E2C-B431E2BBC80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864D-583B-41B3-9E2C-B431E2BBC809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894583"/>
            <a:ext cx="6733381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631844"/>
            <a:ext cx="554513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15323"/>
            <a:ext cx="1782367" cy="245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15323"/>
            <a:ext cx="5215069" cy="245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850490"/>
            <a:ext cx="6733381" cy="5719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220551"/>
            <a:ext cx="6733381" cy="6299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644605"/>
            <a:ext cx="3500094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913247"/>
            <a:ext cx="3500094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644605"/>
            <a:ext cx="3501468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913247"/>
            <a:ext cx="3501468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14658"/>
            <a:ext cx="2606160" cy="4879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14658"/>
            <a:ext cx="4428408" cy="24577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02610"/>
            <a:ext cx="2606160" cy="196981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015808"/>
            <a:ext cx="4752975" cy="2379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57309"/>
            <a:ext cx="4752975" cy="172783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253786"/>
            <a:ext cx="4752975" cy="33796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15324"/>
            <a:ext cx="7129463" cy="4799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671937"/>
            <a:ext cx="7129463" cy="19004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669079"/>
            <a:ext cx="2508515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660" y="287735"/>
            <a:ext cx="5017442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1008484" y="71995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2500" y="863972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3. Create a new Evaluation</a:t>
            </a:r>
            <a:endParaRPr lang="en-SG" sz="1200" b="1" dirty="0"/>
          </a:p>
        </p:txBody>
      </p:sp>
      <p:sp>
        <p:nvSpPr>
          <p:cNvPr id="23" name="Rectangular Callout 22"/>
          <p:cNvSpPr/>
          <p:nvPr/>
        </p:nvSpPr>
        <p:spPr>
          <a:xfrm rot="10800000">
            <a:off x="5770634" y="1655886"/>
            <a:ext cx="1574554" cy="683280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833020" y="1691095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hidden buffer </a:t>
            </a:r>
            <a:r>
              <a:rPr lang="en-US" sz="1200" dirty="0"/>
              <a:t>to cater for </a:t>
            </a:r>
            <a:r>
              <a:rPr lang="en-US" sz="1200" b="1" dirty="0"/>
              <a:t>last minute </a:t>
            </a:r>
            <a:r>
              <a:rPr lang="en-US" sz="1200" dirty="0"/>
              <a:t>submissions</a:t>
            </a:r>
            <a:endParaRPr lang="en-SG" sz="1200" dirty="0"/>
          </a:p>
        </p:txBody>
      </p:sp>
      <p:pic>
        <p:nvPicPr>
          <p:cNvPr id="9" name="Picture 8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97213" y="368551"/>
            <a:ext cx="711271" cy="711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18</cp:revision>
  <dcterms:created xsi:type="dcterms:W3CDTF">2012-07-29T11:45:57Z</dcterms:created>
  <dcterms:modified xsi:type="dcterms:W3CDTF">2012-08-01T08:16:48Z</dcterms:modified>
</cp:coreProperties>
</file>