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10/7/2012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186583"/>
            <a:ext cx="6096000" cy="6176115"/>
          </a:xfrm>
          <a:prstGeom prst="roundRect">
            <a:avLst>
              <a:gd name="adj" fmla="val 354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14800" y="533400"/>
            <a:ext cx="2286000" cy="5638800"/>
            <a:chOff x="-1143000" y="1447800"/>
            <a:chExt cx="2286000" cy="563880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1143000" y="1523999"/>
              <a:ext cx="2286000" cy="5562601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000" y="572210"/>
            <a:ext cx="2514600" cy="5599990"/>
            <a:chOff x="-1371600" y="1447800"/>
            <a:chExt cx="2514600" cy="559999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1371600" y="1523999"/>
              <a:ext cx="2514600" cy="5523791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4332511" y="1069373"/>
            <a:ext cx="1800000" cy="36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TestProperties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4724399" y="2204104"/>
            <a:ext cx="1408111" cy="3861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HtmlHelper</a:t>
            </a:r>
            <a:endParaRPr lang="en-SG" sz="1600" b="1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115096" y="5514324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81284" y="5353314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Email Server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222761" y="5657380"/>
            <a:ext cx="1368039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AllTestsSuite</a:t>
            </a:r>
            <a:endParaRPr lang="en-SG" sz="1600" b="1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572000" y="2011836"/>
            <a:ext cx="1" cy="8227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5" name="Rectangle 94"/>
          <p:cNvSpPr/>
          <p:nvPr/>
        </p:nvSpPr>
        <p:spPr>
          <a:xfrm>
            <a:off x="1269163" y="1110176"/>
            <a:ext cx="1321637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BaseTestCase</a:t>
            </a:r>
            <a:endParaRPr lang="en-SG" sz="1600" b="1" dirty="0"/>
          </a:p>
        </p:txBody>
      </p:sp>
      <p:sp>
        <p:nvSpPr>
          <p:cNvPr id="97" name="Rectangle 96"/>
          <p:cNvSpPr/>
          <p:nvPr/>
        </p:nvSpPr>
        <p:spPr>
          <a:xfrm rot="16200000">
            <a:off x="1907202" y="2402727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04" name="Isosceles Triangle 103"/>
          <p:cNvSpPr/>
          <p:nvPr/>
        </p:nvSpPr>
        <p:spPr>
          <a:xfrm>
            <a:off x="1805712" y="1491176"/>
            <a:ext cx="276225" cy="228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Elbow Connector 64"/>
          <p:cNvCxnSpPr>
            <a:stCxn id="144" idx="3"/>
            <a:endCxn id="104" idx="3"/>
          </p:cNvCxnSpPr>
          <p:nvPr/>
        </p:nvCxnSpPr>
        <p:spPr>
          <a:xfrm rot="16200000" flipV="1">
            <a:off x="2102765" y="1560836"/>
            <a:ext cx="292060" cy="609940"/>
          </a:xfrm>
          <a:prstGeom prst="bentConnector3">
            <a:avLst>
              <a:gd name="adj1" fmla="val 578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44" name="Rectangle 143"/>
          <p:cNvSpPr/>
          <p:nvPr/>
        </p:nvSpPr>
        <p:spPr>
          <a:xfrm rot="16200000">
            <a:off x="1951353" y="2433362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5" name="Rectangle 144"/>
          <p:cNvSpPr/>
          <p:nvPr/>
        </p:nvSpPr>
        <p:spPr>
          <a:xfrm rot="16200000">
            <a:off x="1998004" y="2476091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7" name="Rectangle 146"/>
          <p:cNvSpPr/>
          <p:nvPr/>
        </p:nvSpPr>
        <p:spPr>
          <a:xfrm rot="16200000">
            <a:off x="1178674" y="2402727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8" name="Rectangle 147"/>
          <p:cNvSpPr/>
          <p:nvPr/>
        </p:nvSpPr>
        <p:spPr>
          <a:xfrm rot="16200000">
            <a:off x="1222825" y="2433362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9" name="Rectangle 148"/>
          <p:cNvSpPr/>
          <p:nvPr/>
        </p:nvSpPr>
        <p:spPr>
          <a:xfrm rot="16200000">
            <a:off x="1341224" y="2404341"/>
            <a:ext cx="1204823" cy="505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Component Tests</a:t>
            </a:r>
            <a:endParaRPr lang="en-SG" sz="1600" b="1" dirty="0"/>
          </a:p>
        </p:txBody>
      </p:sp>
      <p:sp>
        <p:nvSpPr>
          <p:cNvPr id="150" name="Rectangle 149"/>
          <p:cNvSpPr/>
          <p:nvPr/>
        </p:nvSpPr>
        <p:spPr>
          <a:xfrm rot="16200000">
            <a:off x="524829" y="2453027"/>
            <a:ext cx="1305424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AllJsTests</a:t>
            </a:r>
            <a:endParaRPr lang="en-SG" sz="1600" b="1" dirty="0"/>
          </a:p>
        </p:txBody>
      </p:sp>
      <p:cxnSp>
        <p:nvCxnSpPr>
          <p:cNvPr id="159" name="Elbow Connector 158"/>
          <p:cNvCxnSpPr>
            <a:stCxn id="104" idx="3"/>
            <a:endCxn id="150" idx="3"/>
          </p:cNvCxnSpPr>
          <p:nvPr/>
        </p:nvCxnSpPr>
        <p:spPr>
          <a:xfrm rot="5400000">
            <a:off x="1429971" y="1467346"/>
            <a:ext cx="261424" cy="7662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7" idx="3"/>
            <a:endCxn id="104" idx="3"/>
          </p:cNvCxnSpPr>
          <p:nvPr/>
        </p:nvCxnSpPr>
        <p:spPr>
          <a:xfrm rot="5400000" flipH="1" flipV="1">
            <a:off x="1731743" y="1769119"/>
            <a:ext cx="261425" cy="1627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0" name="Rectangle 169"/>
          <p:cNvSpPr/>
          <p:nvPr/>
        </p:nvSpPr>
        <p:spPr>
          <a:xfrm rot="16200000">
            <a:off x="1011126" y="4277261"/>
            <a:ext cx="1663621" cy="4854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AllComponet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TestsSuite</a:t>
            </a:r>
            <a:endParaRPr lang="en-SG" sz="1600" b="1" dirty="0"/>
          </a:p>
        </p:txBody>
      </p:sp>
      <p:sp>
        <p:nvSpPr>
          <p:cNvPr id="171" name="Rectangle 170"/>
          <p:cNvSpPr/>
          <p:nvPr/>
        </p:nvSpPr>
        <p:spPr>
          <a:xfrm rot="16200000">
            <a:off x="1721135" y="4329741"/>
            <a:ext cx="168236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AllUiTestsSuite</a:t>
            </a:r>
            <a:endParaRPr lang="en-SG" sz="1600" b="1" dirty="0"/>
          </a:p>
        </p:txBody>
      </p:sp>
      <p:sp>
        <p:nvSpPr>
          <p:cNvPr id="175" name="Flowchart: Decision 174"/>
          <p:cNvSpPr/>
          <p:nvPr/>
        </p:nvSpPr>
        <p:spPr>
          <a:xfrm>
            <a:off x="1839682" y="5530974"/>
            <a:ext cx="141518" cy="12783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6" name="Elbow Connector 175"/>
          <p:cNvCxnSpPr>
            <a:stCxn id="170" idx="1"/>
            <a:endCxn id="175" idx="0"/>
          </p:cNvCxnSpPr>
          <p:nvPr/>
        </p:nvCxnSpPr>
        <p:spPr>
          <a:xfrm rot="16200000" flipH="1">
            <a:off x="1787105" y="5407638"/>
            <a:ext cx="179168" cy="6750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79" name="Elbow Connector 178"/>
          <p:cNvCxnSpPr>
            <a:stCxn id="171" idx="1"/>
            <a:endCxn id="175" idx="0"/>
          </p:cNvCxnSpPr>
          <p:nvPr/>
        </p:nvCxnSpPr>
        <p:spPr>
          <a:xfrm rot="5400000">
            <a:off x="2146794" y="5115453"/>
            <a:ext cx="179168" cy="65187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82" name="Flowchart: Decision 181"/>
          <p:cNvSpPr/>
          <p:nvPr/>
        </p:nvSpPr>
        <p:spPr>
          <a:xfrm>
            <a:off x="2529652" y="3539658"/>
            <a:ext cx="141518" cy="12783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3" name="Elbow Connector 182"/>
          <p:cNvCxnSpPr>
            <a:stCxn id="145" idx="1"/>
            <a:endCxn id="182" idx="0"/>
          </p:cNvCxnSpPr>
          <p:nvPr/>
        </p:nvCxnSpPr>
        <p:spPr>
          <a:xfrm rot="5400000">
            <a:off x="2460279" y="3399521"/>
            <a:ext cx="280270" cy="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87" name="Elbow Connector 186"/>
          <p:cNvCxnSpPr>
            <a:stCxn id="150" idx="1"/>
            <a:endCxn id="175" idx="0"/>
          </p:cNvCxnSpPr>
          <p:nvPr/>
        </p:nvCxnSpPr>
        <p:spPr>
          <a:xfrm rot="16200000" flipH="1">
            <a:off x="421816" y="4042349"/>
            <a:ext cx="2244350" cy="732900"/>
          </a:xfrm>
          <a:prstGeom prst="bentConnector3">
            <a:avLst>
              <a:gd name="adj1" fmla="val 96175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96" name="Rectangle 195"/>
          <p:cNvSpPr/>
          <p:nvPr/>
        </p:nvSpPr>
        <p:spPr>
          <a:xfrm>
            <a:off x="4332511" y="3581400"/>
            <a:ext cx="1800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BrowserInstance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Pool</a:t>
            </a:r>
            <a:endParaRPr lang="en-SG" sz="1600" b="1" dirty="0"/>
          </a:p>
        </p:txBody>
      </p:sp>
      <p:sp>
        <p:nvSpPr>
          <p:cNvPr id="198" name="Flowchart: Decision 197"/>
          <p:cNvSpPr/>
          <p:nvPr/>
        </p:nvSpPr>
        <p:spPr>
          <a:xfrm>
            <a:off x="5159231" y="3453570"/>
            <a:ext cx="141518" cy="12783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9" name="Elbow Connector 198"/>
          <p:cNvCxnSpPr>
            <a:stCxn id="116" idx="2"/>
            <a:endCxn id="198" idx="0"/>
          </p:cNvCxnSpPr>
          <p:nvPr/>
        </p:nvCxnSpPr>
        <p:spPr>
          <a:xfrm rot="5400000">
            <a:off x="5139918" y="3360977"/>
            <a:ext cx="182666" cy="252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6096000" y="4733010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6962188" y="4572000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BackDoor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33" name="Straight Arrow Connector 232"/>
          <p:cNvCxnSpPr/>
          <p:nvPr/>
        </p:nvCxnSpPr>
        <p:spPr>
          <a:xfrm flipH="1">
            <a:off x="6092439" y="3042304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6958627" y="2881294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Selenium Web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37" name="Elbow Connector 236"/>
          <p:cNvCxnSpPr>
            <a:stCxn id="145" idx="2"/>
            <a:endCxn id="98" idx="1"/>
          </p:cNvCxnSpPr>
          <p:nvPr/>
        </p:nvCxnSpPr>
        <p:spPr>
          <a:xfrm>
            <a:off x="2781301" y="2656976"/>
            <a:ext cx="1551210" cy="2864967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8" name="Elbow Connector 237"/>
          <p:cNvCxnSpPr>
            <a:stCxn id="145" idx="2"/>
            <a:endCxn id="205" idx="1"/>
          </p:cNvCxnSpPr>
          <p:nvPr/>
        </p:nvCxnSpPr>
        <p:spPr>
          <a:xfrm>
            <a:off x="2781301" y="2656976"/>
            <a:ext cx="1551210" cy="2105524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1" name="Elbow Connector 240"/>
          <p:cNvCxnSpPr>
            <a:stCxn id="145" idx="2"/>
            <a:endCxn id="116" idx="1"/>
          </p:cNvCxnSpPr>
          <p:nvPr/>
        </p:nvCxnSpPr>
        <p:spPr>
          <a:xfrm>
            <a:off x="2781301" y="2656976"/>
            <a:ext cx="1551210" cy="385328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80" name="Flowchart: Decision 279"/>
          <p:cNvSpPr/>
          <p:nvPr/>
        </p:nvSpPr>
        <p:spPr>
          <a:xfrm>
            <a:off x="1853667" y="3541675"/>
            <a:ext cx="141518" cy="12783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1" name="Elbow Connector 280"/>
          <p:cNvCxnSpPr>
            <a:endCxn id="280" idx="0"/>
          </p:cNvCxnSpPr>
          <p:nvPr/>
        </p:nvCxnSpPr>
        <p:spPr>
          <a:xfrm rot="5400000">
            <a:off x="1784294" y="3401538"/>
            <a:ext cx="280270" cy="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8" name="Rectangle 97"/>
          <p:cNvSpPr/>
          <p:nvPr/>
        </p:nvSpPr>
        <p:spPr>
          <a:xfrm>
            <a:off x="4332511" y="5328886"/>
            <a:ext cx="180000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EmailAccount</a:t>
            </a:r>
            <a:endParaRPr lang="en-SG" sz="1600" b="1" dirty="0"/>
          </a:p>
        </p:txBody>
      </p:sp>
      <p:sp>
        <p:nvSpPr>
          <p:cNvPr id="116" name="Rectangle 115"/>
          <p:cNvSpPr/>
          <p:nvPr/>
        </p:nvSpPr>
        <p:spPr>
          <a:xfrm>
            <a:off x="4332511" y="2813704"/>
            <a:ext cx="1800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BrowserInstance</a:t>
            </a:r>
            <a:endParaRPr lang="en-SG" sz="1600" b="1" dirty="0"/>
          </a:p>
        </p:txBody>
      </p:sp>
      <p:sp>
        <p:nvSpPr>
          <p:cNvPr id="205" name="Rectangle 204"/>
          <p:cNvSpPr/>
          <p:nvPr/>
        </p:nvSpPr>
        <p:spPr>
          <a:xfrm>
            <a:off x="4332511" y="4572000"/>
            <a:ext cx="1800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</a:t>
            </a:r>
            <a:endParaRPr lang="en-SG" sz="1600" b="1" dirty="0"/>
          </a:p>
        </p:txBody>
      </p:sp>
      <p:sp>
        <p:nvSpPr>
          <p:cNvPr id="291" name="Rectangle 290"/>
          <p:cNvSpPr/>
          <p:nvPr/>
        </p:nvSpPr>
        <p:spPr>
          <a:xfrm>
            <a:off x="4332511" y="1644302"/>
            <a:ext cx="1805445" cy="3675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NoAlertException</a:t>
            </a:r>
            <a:endParaRPr lang="en-SG" sz="1600" b="1" dirty="0"/>
          </a:p>
        </p:txBody>
      </p:sp>
      <p:cxnSp>
        <p:nvCxnSpPr>
          <p:cNvPr id="295" name="Straight Arrow Connector 294"/>
          <p:cNvCxnSpPr/>
          <p:nvPr/>
        </p:nvCxnSpPr>
        <p:spPr>
          <a:xfrm>
            <a:off x="4953000" y="2583612"/>
            <a:ext cx="0" cy="22034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97" name="Elbow Connector 296"/>
          <p:cNvCxnSpPr>
            <a:stCxn id="145" idx="2"/>
            <a:endCxn id="291" idx="1"/>
          </p:cNvCxnSpPr>
          <p:nvPr/>
        </p:nvCxnSpPr>
        <p:spPr>
          <a:xfrm flipV="1">
            <a:off x="2781301" y="1828069"/>
            <a:ext cx="1551210" cy="828907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00" name="Elbow Connector 299"/>
          <p:cNvCxnSpPr>
            <a:stCxn id="145" idx="2"/>
            <a:endCxn id="196" idx="1"/>
          </p:cNvCxnSpPr>
          <p:nvPr/>
        </p:nvCxnSpPr>
        <p:spPr>
          <a:xfrm>
            <a:off x="2781301" y="2656976"/>
            <a:ext cx="1551210" cy="1153024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04" name="Folded Corner 303"/>
          <p:cNvSpPr/>
          <p:nvPr/>
        </p:nvSpPr>
        <p:spPr>
          <a:xfrm>
            <a:off x="6934200" y="1069374"/>
            <a:ext cx="1219200" cy="65040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test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.properties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305" name="Folded Corner 304"/>
          <p:cNvSpPr/>
          <p:nvPr/>
        </p:nvSpPr>
        <p:spPr>
          <a:xfrm>
            <a:off x="6781800" y="1627604"/>
            <a:ext cx="1219200" cy="65040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appengine-web.xml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303" name="Straight Arrow Connector 302"/>
          <p:cNvCxnSpPr/>
          <p:nvPr/>
        </p:nvCxnSpPr>
        <p:spPr>
          <a:xfrm flipH="1">
            <a:off x="6153150" y="1291061"/>
            <a:ext cx="8281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276600" y="1295400"/>
            <a:ext cx="10668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8" name="TextBox 57"/>
          <p:cNvSpPr txBox="1"/>
          <p:nvPr/>
        </p:nvSpPr>
        <p:spPr>
          <a:xfrm>
            <a:off x="838200" y="6550223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JUnit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524000" y="6172200"/>
            <a:ext cx="1" cy="4572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43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44</cp:revision>
  <dcterms:created xsi:type="dcterms:W3CDTF">2006-08-16T00:00:00Z</dcterms:created>
  <dcterms:modified xsi:type="dcterms:W3CDTF">2012-07-10T11:24:38Z</dcterms:modified>
</cp:coreProperties>
</file>