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721850" cy="77724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92" y="582"/>
      </p:cViewPr>
      <p:guideLst>
        <p:guide orient="horz" pos="2448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4/1/2014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685800"/>
            <a:ext cx="4289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685800"/>
            <a:ext cx="4289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2414485"/>
            <a:ext cx="8263573" cy="1666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9" y="4404360"/>
            <a:ext cx="6805295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4" y="1813563"/>
            <a:ext cx="8749665" cy="5129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2" y="311258"/>
            <a:ext cx="2187416" cy="663172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311258"/>
            <a:ext cx="6400218" cy="66317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4" y="1813563"/>
            <a:ext cx="8749665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0" y="4994490"/>
            <a:ext cx="8263573" cy="154368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0" y="3294275"/>
            <a:ext cx="8263573" cy="17002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813563"/>
            <a:ext cx="4293817" cy="5129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1" y="1813563"/>
            <a:ext cx="4293817" cy="5129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739795"/>
            <a:ext cx="4295505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2464859"/>
            <a:ext cx="4295505" cy="44781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6" y="1739795"/>
            <a:ext cx="4297193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6" y="2464859"/>
            <a:ext cx="4297193" cy="44781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309457"/>
            <a:ext cx="3198422" cy="131699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309460"/>
            <a:ext cx="5434784" cy="663352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626450"/>
            <a:ext cx="3198422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0" y="5440680"/>
            <a:ext cx="5833110" cy="64230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0" y="694478"/>
            <a:ext cx="5833110" cy="466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0" y="6082983"/>
            <a:ext cx="5833110" cy="91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127126" y="109622"/>
            <a:ext cx="8462272" cy="6799179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79526" y="3540761"/>
            <a:ext cx="8066825" cy="1572182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279526" y="459906"/>
            <a:ext cx="8066825" cy="2806294"/>
            <a:chOff x="-4267200" y="1447800"/>
            <a:chExt cx="5410200" cy="247614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3999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79526" y="5386458"/>
            <a:ext cx="8066825" cy="1334142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 userDrawn="1"/>
        </p:nvCxnSpPr>
        <p:spPr>
          <a:xfrm>
            <a:off x="7722805" y="7184645"/>
            <a:ext cx="1424147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7615450" y="7372498"/>
            <a:ext cx="1774548" cy="227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746446" y="4010317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07218" y="3798353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FeedbackSessionsDb</a:t>
            </a:r>
            <a:endParaRPr lang="en-SG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7850735" y="3798353"/>
            <a:ext cx="1429790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4229502" y="60772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1578080" y="60772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019827" y="5105400"/>
            <a:ext cx="0" cy="9718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133752" y="3857917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8" idx="0"/>
          </p:cNvCxnSpPr>
          <p:nvPr/>
        </p:nvCxnSpPr>
        <p:spPr>
          <a:xfrm flipH="1" flipV="1">
            <a:off x="2654583" y="6768141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6415" y="73122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90372" y="1173194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80" name="Rectangle 79"/>
          <p:cNvSpPr/>
          <p:nvPr/>
        </p:nvSpPr>
        <p:spPr>
          <a:xfrm>
            <a:off x="3519383" y="1542472"/>
            <a:ext cx="1204823" cy="36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Evaluation</a:t>
            </a:r>
            <a:endParaRPr lang="en-SG" sz="1600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010552" y="6463341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19952" y="7222364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37340" y="990600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1385864" y="4195518"/>
            <a:ext cx="1722461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85" name="Elbow Connector 84"/>
          <p:cNvCxnSpPr>
            <a:stCxn id="83" idx="3"/>
            <a:endCxn id="122" idx="0"/>
          </p:cNvCxnSpPr>
          <p:nvPr/>
        </p:nvCxnSpPr>
        <p:spPr>
          <a:xfrm flipV="1">
            <a:off x="3519383" y="1021969"/>
            <a:ext cx="3357585" cy="121031"/>
          </a:xfrm>
          <a:prstGeom prst="bentConnector4">
            <a:avLst>
              <a:gd name="adj1" fmla="val 48928"/>
              <a:gd name="adj2" fmla="val 314795"/>
            </a:avLst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6" name="Diamond 85"/>
          <p:cNvSpPr/>
          <p:nvPr/>
        </p:nvSpPr>
        <p:spPr>
          <a:xfrm>
            <a:off x="3311123" y="1671685"/>
            <a:ext cx="208260" cy="151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7" name="Elbow Connector 86"/>
          <p:cNvCxnSpPr>
            <a:stCxn id="97" idx="0"/>
            <a:endCxn id="80" idx="3"/>
          </p:cNvCxnSpPr>
          <p:nvPr/>
        </p:nvCxnSpPr>
        <p:spPr>
          <a:xfrm rot="16200000" flipV="1">
            <a:off x="4822281" y="1625283"/>
            <a:ext cx="276315" cy="472464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8" name="Elbow Connector 87"/>
          <p:cNvCxnSpPr>
            <a:stCxn id="86" idx="1"/>
            <a:endCxn id="83" idx="2"/>
          </p:cNvCxnSpPr>
          <p:nvPr/>
        </p:nvCxnSpPr>
        <p:spPr>
          <a:xfrm rot="10800000">
            <a:off x="2928363" y="1295400"/>
            <a:ext cx="382761" cy="451824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9" name="Elbow Connector 88"/>
          <p:cNvCxnSpPr>
            <a:stCxn id="120" idx="0"/>
            <a:endCxn id="79" idx="3"/>
          </p:cNvCxnSpPr>
          <p:nvPr/>
        </p:nvCxnSpPr>
        <p:spPr>
          <a:xfrm rot="16200000" flipV="1">
            <a:off x="7964027" y="1156571"/>
            <a:ext cx="573593" cy="96861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0" name="Elbow Connector 89"/>
          <p:cNvCxnSpPr>
            <a:stCxn id="98" idx="0"/>
            <a:endCxn id="79" idx="1"/>
          </p:cNvCxnSpPr>
          <p:nvPr/>
        </p:nvCxnSpPr>
        <p:spPr>
          <a:xfrm rot="5400000" flipH="1" flipV="1">
            <a:off x="5928390" y="1231960"/>
            <a:ext cx="639863" cy="884102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1" name="Rectangle 90"/>
          <p:cNvSpPr/>
          <p:nvPr/>
        </p:nvSpPr>
        <p:spPr>
          <a:xfrm>
            <a:off x="6630652" y="2662021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cxnSp>
        <p:nvCxnSpPr>
          <p:cNvPr id="92" name="Elbow Connector 91"/>
          <p:cNvCxnSpPr>
            <a:stCxn id="121" idx="2"/>
            <a:endCxn id="91" idx="3"/>
          </p:cNvCxnSpPr>
          <p:nvPr/>
        </p:nvCxnSpPr>
        <p:spPr>
          <a:xfrm rot="5400000">
            <a:off x="8154573" y="2262896"/>
            <a:ext cx="260913" cy="89910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3" name="TextBox 92"/>
          <p:cNvSpPr txBox="1"/>
          <p:nvPr/>
        </p:nvSpPr>
        <p:spPr>
          <a:xfrm>
            <a:off x="5589002" y="187541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96788" y="92273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80569" y="3803167"/>
            <a:ext cx="1723556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4899968" y="2152072"/>
            <a:ext cx="1219199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97" name="Diamond 96"/>
          <p:cNvSpPr/>
          <p:nvPr/>
        </p:nvSpPr>
        <p:spPr>
          <a:xfrm>
            <a:off x="5124670" y="1999672"/>
            <a:ext cx="144000" cy="14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98" name="Diamond 97"/>
          <p:cNvSpPr/>
          <p:nvPr/>
        </p:nvSpPr>
        <p:spPr>
          <a:xfrm>
            <a:off x="5734270" y="1993942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99" name="Elbow Connector 98"/>
          <p:cNvCxnSpPr>
            <a:stCxn id="101" idx="2"/>
          </p:cNvCxnSpPr>
          <p:nvPr/>
        </p:nvCxnSpPr>
        <p:spPr>
          <a:xfrm rot="16200000" flipH="1">
            <a:off x="6079655" y="2382442"/>
            <a:ext cx="253684" cy="84831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0" name="Rectangle 99"/>
          <p:cNvSpPr/>
          <p:nvPr/>
        </p:nvSpPr>
        <p:spPr>
          <a:xfrm>
            <a:off x="8128179" y="2076223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101" name="Diamond 100"/>
          <p:cNvSpPr/>
          <p:nvPr/>
        </p:nvSpPr>
        <p:spPr>
          <a:xfrm>
            <a:off x="5710342" y="2535755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02" name="TextBox 101"/>
          <p:cNvSpPr txBox="1"/>
          <p:nvPr/>
        </p:nvSpPr>
        <p:spPr>
          <a:xfrm>
            <a:off x="5858049" y="269267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67038" y="1801169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5786" y="2461564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853065" y="4178347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7853065" y="4558341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  <p:sp>
        <p:nvSpPr>
          <p:cNvPr id="107" name="Rectangle 106"/>
          <p:cNvSpPr/>
          <p:nvPr/>
        </p:nvSpPr>
        <p:spPr>
          <a:xfrm>
            <a:off x="3519383" y="2662021"/>
            <a:ext cx="1204823" cy="4615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</a:t>
            </a:r>
            <a:br>
              <a:rPr lang="en-US" sz="1600" b="1" dirty="0" smtClean="0"/>
            </a:br>
            <a:r>
              <a:rPr lang="en-US" sz="1600" b="1" dirty="0" smtClean="0"/>
              <a:t>Session</a:t>
            </a:r>
            <a:endParaRPr lang="en-SG" sz="1600" b="1" dirty="0"/>
          </a:p>
        </p:txBody>
      </p:sp>
      <p:sp>
        <p:nvSpPr>
          <p:cNvPr id="108" name="Rectangle 107"/>
          <p:cNvSpPr/>
          <p:nvPr/>
        </p:nvSpPr>
        <p:spPr>
          <a:xfrm>
            <a:off x="2498725" y="2075872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Question</a:t>
            </a:r>
            <a:endParaRPr lang="en-SG" sz="1600" b="1" dirty="0"/>
          </a:p>
        </p:txBody>
      </p:sp>
      <p:sp>
        <p:nvSpPr>
          <p:cNvPr id="109" name="Diamond 108"/>
          <p:cNvSpPr/>
          <p:nvPr/>
        </p:nvSpPr>
        <p:spPr>
          <a:xfrm>
            <a:off x="3311123" y="2891003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10" name="Elbow Connector 109"/>
          <p:cNvCxnSpPr>
            <a:stCxn id="112" idx="2"/>
            <a:endCxn id="107" idx="3"/>
          </p:cNvCxnSpPr>
          <p:nvPr/>
        </p:nvCxnSpPr>
        <p:spPr>
          <a:xfrm rot="5400000">
            <a:off x="4852387" y="2548507"/>
            <a:ext cx="216103" cy="472464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1" name="Elbow Connector 110"/>
          <p:cNvCxnSpPr>
            <a:stCxn id="109" idx="1"/>
            <a:endCxn id="108" idx="2"/>
          </p:cNvCxnSpPr>
          <p:nvPr/>
        </p:nvCxnSpPr>
        <p:spPr>
          <a:xfrm rot="10800000">
            <a:off x="3089747" y="2522792"/>
            <a:ext cx="221376" cy="443751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2" name="Diamond 111"/>
          <p:cNvSpPr/>
          <p:nvPr/>
        </p:nvSpPr>
        <p:spPr>
          <a:xfrm>
            <a:off x="5124670" y="2532688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13" name="Rectangle 112"/>
          <p:cNvSpPr/>
          <p:nvPr/>
        </p:nvSpPr>
        <p:spPr>
          <a:xfrm>
            <a:off x="1431925" y="1542472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Response</a:t>
            </a:r>
            <a:endParaRPr lang="en-SG" sz="1600" b="1" dirty="0"/>
          </a:p>
        </p:txBody>
      </p:sp>
      <p:sp>
        <p:nvSpPr>
          <p:cNvPr id="114" name="Diamond 113"/>
          <p:cNvSpPr/>
          <p:nvPr/>
        </p:nvSpPr>
        <p:spPr>
          <a:xfrm>
            <a:off x="2260676" y="2281403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15" name="Elbow Connector 114"/>
          <p:cNvCxnSpPr>
            <a:stCxn id="114" idx="1"/>
            <a:endCxn id="113" idx="2"/>
          </p:cNvCxnSpPr>
          <p:nvPr/>
        </p:nvCxnSpPr>
        <p:spPr>
          <a:xfrm rot="10800000">
            <a:off x="2022948" y="1989392"/>
            <a:ext cx="237729" cy="367551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1397697" y="3798353"/>
            <a:ext cx="1704080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EvaluationsDb</a:t>
            </a:r>
            <a:endParaRPr lang="en-SG" sz="1600" b="1" dirty="0"/>
          </a:p>
        </p:txBody>
      </p:sp>
      <p:sp>
        <p:nvSpPr>
          <p:cNvPr id="117" name="Rectangle 116"/>
          <p:cNvSpPr/>
          <p:nvPr/>
        </p:nvSpPr>
        <p:spPr>
          <a:xfrm>
            <a:off x="3407218" y="4171520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FeedbackQuestionsDb</a:t>
            </a:r>
            <a:endParaRPr lang="en-SG" sz="1600" b="1" dirty="0"/>
          </a:p>
        </p:txBody>
      </p:sp>
      <p:sp>
        <p:nvSpPr>
          <p:cNvPr id="118" name="Rectangle 117"/>
          <p:cNvSpPr/>
          <p:nvPr/>
        </p:nvSpPr>
        <p:spPr>
          <a:xfrm>
            <a:off x="3407218" y="4546694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FeedbackResponsesDb</a:t>
            </a:r>
            <a:endParaRPr lang="en-SG" sz="1600" b="1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019827" y="3276600"/>
            <a:ext cx="0" cy="3235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0" name="Diamond 119"/>
          <p:cNvSpPr/>
          <p:nvPr/>
        </p:nvSpPr>
        <p:spPr>
          <a:xfrm>
            <a:off x="8663128" y="1927672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1" name="Diamond 120"/>
          <p:cNvSpPr/>
          <p:nvPr/>
        </p:nvSpPr>
        <p:spPr>
          <a:xfrm>
            <a:off x="8662582" y="2437993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2" name="Diamond 121"/>
          <p:cNvSpPr/>
          <p:nvPr/>
        </p:nvSpPr>
        <p:spPr>
          <a:xfrm>
            <a:off x="6804968" y="1021969"/>
            <a:ext cx="144000" cy="14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3" name="TextBox 122"/>
          <p:cNvSpPr txBox="1"/>
          <p:nvPr/>
        </p:nvSpPr>
        <p:spPr>
          <a:xfrm>
            <a:off x="7604075" y="914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7412255" y="1013636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25" name="Elbow Connector 124"/>
          <p:cNvCxnSpPr>
            <a:stCxn id="124" idx="0"/>
            <a:endCxn id="113" idx="0"/>
          </p:cNvCxnSpPr>
          <p:nvPr/>
        </p:nvCxnSpPr>
        <p:spPr>
          <a:xfrm rot="16200000" flipH="1" flipV="1">
            <a:off x="4489183" y="-1452600"/>
            <a:ext cx="528836" cy="5461308"/>
          </a:xfrm>
          <a:prstGeom prst="bentConnector3">
            <a:avLst>
              <a:gd name="adj1" fmla="val -72533"/>
            </a:avLst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6" name="TextBox 125"/>
          <p:cNvSpPr txBox="1"/>
          <p:nvPr/>
        </p:nvSpPr>
        <p:spPr>
          <a:xfrm>
            <a:off x="4917263" y="187541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*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10269" y="25924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24903" y="1981200"/>
            <a:ext cx="1204823" cy="3617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Comment</a:t>
            </a:r>
            <a:endParaRPr lang="en-SG" sz="1600" b="1" dirty="0"/>
          </a:p>
        </p:txBody>
      </p:sp>
      <p:cxnSp>
        <p:nvCxnSpPr>
          <p:cNvPr id="129" name="Elbow Connector 128"/>
          <p:cNvCxnSpPr>
            <a:stCxn id="96" idx="3"/>
            <a:endCxn id="128" idx="1"/>
          </p:cNvCxnSpPr>
          <p:nvPr/>
        </p:nvCxnSpPr>
        <p:spPr>
          <a:xfrm flipV="1">
            <a:off x="6119167" y="2162085"/>
            <a:ext cx="505736" cy="170872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" name="Elbow Connector 129"/>
          <p:cNvCxnSpPr>
            <a:stCxn id="79" idx="2"/>
            <a:endCxn id="128" idx="0"/>
          </p:cNvCxnSpPr>
          <p:nvPr/>
        </p:nvCxnSpPr>
        <p:spPr>
          <a:xfrm rot="5400000">
            <a:off x="7004762" y="1757517"/>
            <a:ext cx="446236" cy="1130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" name="Elbow Connector 130"/>
          <p:cNvCxnSpPr>
            <a:stCxn id="91" idx="0"/>
            <a:endCxn id="128" idx="2"/>
          </p:cNvCxnSpPr>
          <p:nvPr/>
        </p:nvCxnSpPr>
        <p:spPr>
          <a:xfrm rot="16200000" flipV="1">
            <a:off x="7070665" y="2499621"/>
            <a:ext cx="319051" cy="574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7381766" y="156599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69871" y="242256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62966" y="2002788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80569" y="4247761"/>
            <a:ext cx="1723556" cy="3184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CommentsDb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43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55</cp:revision>
  <dcterms:created xsi:type="dcterms:W3CDTF">2006-08-16T00:00:00Z</dcterms:created>
  <dcterms:modified xsi:type="dcterms:W3CDTF">2014-01-04T15:03:12Z</dcterms:modified>
</cp:coreProperties>
</file>