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02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228600" y="274637"/>
            <a:ext cx="8610600" cy="4572000"/>
          </a:xfrm>
          <a:prstGeom prst="roundRect">
            <a:avLst>
              <a:gd name="adj" fmla="val 494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81000" y="2179637"/>
            <a:ext cx="8305800" cy="2514601"/>
            <a:chOff x="-7162800" y="1371600"/>
            <a:chExt cx="8305800" cy="2357438"/>
          </a:xfrm>
          <a:solidFill>
            <a:schemeClr val="bg1"/>
          </a:solidFill>
        </p:grpSpPr>
        <p:sp>
          <p:nvSpPr>
            <p:cNvPr id="154" name="Rectangle 153"/>
            <p:cNvSpPr/>
            <p:nvPr/>
          </p:nvSpPr>
          <p:spPr>
            <a:xfrm>
              <a:off x="-7162800" y="1524000"/>
              <a:ext cx="8305800" cy="220503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4419600" y="3327587"/>
            <a:ext cx="2819400" cy="762000"/>
          </a:xfrm>
          <a:prstGeom prst="roundRect">
            <a:avLst>
              <a:gd name="adj" fmla="val 9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514600" y="2789237"/>
            <a:ext cx="2133600" cy="1752600"/>
          </a:xfrm>
          <a:prstGeom prst="roundRect">
            <a:avLst>
              <a:gd name="adj" fmla="val 9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457200" y="655637"/>
            <a:ext cx="1981200" cy="1295400"/>
            <a:chOff x="-838200" y="1371600"/>
            <a:chExt cx="1981200" cy="12954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838200" y="1523999"/>
              <a:ext cx="1981200" cy="114300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743200" y="427037"/>
            <a:ext cx="5943600" cy="1524000"/>
            <a:chOff x="-4800600" y="1371600"/>
            <a:chExt cx="5943600" cy="120869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-4800600" y="1523999"/>
              <a:ext cx="5943600" cy="105629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762000" y="1265237"/>
            <a:ext cx="1219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6248400" y="120427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3581400" y="11890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</a:t>
            </a:r>
            <a:r>
              <a:rPr lang="en-US" sz="1600" b="1" dirty="0" smtClean="0"/>
              <a:t>etc.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5995987" y="122809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Elbow Connector 167"/>
          <p:cNvCxnSpPr>
            <a:stCxn id="167" idx="3"/>
            <a:endCxn id="166" idx="3"/>
          </p:cNvCxnSpPr>
          <p:nvPr/>
        </p:nvCxnSpPr>
        <p:spPr>
          <a:xfrm rot="10800000">
            <a:off x="5715000" y="1341437"/>
            <a:ext cx="304800" cy="95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3505200" y="12652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</a:t>
            </a:r>
            <a:r>
              <a:rPr lang="en-US" sz="1600" b="1" dirty="0" smtClean="0"/>
              <a:t>etc.</a:t>
            </a:r>
            <a:endParaRPr lang="en-SG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3429000" y="1341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</a:t>
            </a:r>
            <a:r>
              <a:rPr lang="en-US" sz="1600" b="1" dirty="0" smtClean="0"/>
              <a:t>etc.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5963941" y="2558609"/>
            <a:ext cx="1184482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UserData</a:t>
            </a:r>
            <a:endParaRPr lang="en-SG" sz="1600" b="1" dirty="0"/>
          </a:p>
        </p:txBody>
      </p:sp>
      <p:sp>
        <p:nvSpPr>
          <p:cNvPr id="172" name="Rectangle 171"/>
          <p:cNvSpPr/>
          <p:nvPr/>
        </p:nvSpPr>
        <p:spPr>
          <a:xfrm>
            <a:off x="4495800" y="3527487"/>
            <a:ext cx="13047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5933806" y="353010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CoordData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2792675" y="3526747"/>
            <a:ext cx="15904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2792675" y="4000772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  <p:sp>
        <p:nvSpPr>
          <p:cNvPr id="176" name="Isosceles Triangle 175"/>
          <p:cNvSpPr/>
          <p:nvPr/>
        </p:nvSpPr>
        <p:spPr>
          <a:xfrm>
            <a:off x="6400442" y="2917887"/>
            <a:ext cx="276225" cy="2286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7" name="Elbow Connector 176"/>
          <p:cNvCxnSpPr>
            <a:stCxn id="176" idx="3"/>
            <a:endCxn id="172" idx="0"/>
          </p:cNvCxnSpPr>
          <p:nvPr/>
        </p:nvCxnSpPr>
        <p:spPr>
          <a:xfrm rot="5400000">
            <a:off x="5652864" y="2641796"/>
            <a:ext cx="381000" cy="1390382"/>
          </a:xfrm>
          <a:prstGeom prst="bentConnector3">
            <a:avLst>
              <a:gd name="adj1" fmla="val 250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78" name="Elbow Connector 177"/>
          <p:cNvCxnSpPr>
            <a:stCxn id="173" idx="0"/>
            <a:endCxn id="176" idx="3"/>
          </p:cNvCxnSpPr>
          <p:nvPr/>
        </p:nvCxnSpPr>
        <p:spPr>
          <a:xfrm rot="5400000" flipH="1" flipV="1">
            <a:off x="6345579" y="3337127"/>
            <a:ext cx="383615" cy="2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9" name="Rectangle 178"/>
          <p:cNvSpPr/>
          <p:nvPr/>
        </p:nvSpPr>
        <p:spPr>
          <a:xfrm>
            <a:off x="2792675" y="306954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180" name="Rectangle 179"/>
          <p:cNvSpPr/>
          <p:nvPr/>
        </p:nvSpPr>
        <p:spPr>
          <a:xfrm>
            <a:off x="7405777" y="3527487"/>
            <a:ext cx="120482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AdminData</a:t>
            </a:r>
            <a:endParaRPr lang="en-SG" sz="1600" b="1" dirty="0"/>
          </a:p>
        </p:txBody>
      </p:sp>
      <p:cxnSp>
        <p:nvCxnSpPr>
          <p:cNvPr id="181" name="Elbow Connector 180"/>
          <p:cNvCxnSpPr>
            <a:stCxn id="180" idx="0"/>
            <a:endCxn id="176" idx="3"/>
          </p:cNvCxnSpPr>
          <p:nvPr/>
        </p:nvCxnSpPr>
        <p:spPr>
          <a:xfrm rot="16200000" flipV="1">
            <a:off x="7082872" y="2602170"/>
            <a:ext cx="381000" cy="1469634"/>
          </a:xfrm>
          <a:prstGeom prst="bentConnector3">
            <a:avLst>
              <a:gd name="adj1" fmla="val 749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2" name="Rectangle 181"/>
          <p:cNvSpPr/>
          <p:nvPr/>
        </p:nvSpPr>
        <p:spPr>
          <a:xfrm>
            <a:off x="569025" y="30538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sp>
        <p:nvSpPr>
          <p:cNvPr id="183" name="Rectangle 182"/>
          <p:cNvSpPr/>
          <p:nvPr/>
        </p:nvSpPr>
        <p:spPr>
          <a:xfrm>
            <a:off x="569025" y="35491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EvalResultData</a:t>
            </a:r>
            <a:endParaRPr lang="en-SG" sz="1600" b="1" dirty="0"/>
          </a:p>
        </p:txBody>
      </p:sp>
      <p:sp>
        <p:nvSpPr>
          <p:cNvPr id="184" name="Rectangle 183"/>
          <p:cNvSpPr/>
          <p:nvPr/>
        </p:nvSpPr>
        <p:spPr>
          <a:xfrm>
            <a:off x="569025" y="40444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</p:spTree>
    <p:extLst>
      <p:ext uri="{BB962C8B-B14F-4D97-AF65-F5344CB8AC3E}">
        <p14:creationId xmlns=""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19</cp:revision>
  <dcterms:created xsi:type="dcterms:W3CDTF">2006-08-16T00:00:00Z</dcterms:created>
  <dcterms:modified xsi:type="dcterms:W3CDTF">2012-07-08T06:12:05Z</dcterms:modified>
</cp:coreProperties>
</file>