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76200"/>
            <a:ext cx="7010400" cy="6705600"/>
          </a:xfrm>
          <a:prstGeom prst="roundRect">
            <a:avLst>
              <a:gd name="adj" fmla="val 647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31864" y="1752600"/>
            <a:ext cx="5183336" cy="1828800"/>
            <a:chOff x="-4040336" y="1371600"/>
            <a:chExt cx="5183336" cy="18288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4040336" y="1524000"/>
              <a:ext cx="5183336" cy="1676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31864" y="381000"/>
            <a:ext cx="5259536" cy="1143000"/>
            <a:chOff x="-4116536" y="1371600"/>
            <a:chExt cx="5259536" cy="11430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116536" y="1524000"/>
              <a:ext cx="5259536" cy="990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6096000" y="3352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87128" y="2743200"/>
            <a:ext cx="2289472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131864" y="3886200"/>
            <a:ext cx="5221436" cy="1524000"/>
            <a:chOff x="-4078436" y="1371600"/>
            <a:chExt cx="5221436" cy="1524000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078436" y="1524000"/>
              <a:ext cx="5221436" cy="1371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>
            <a:off x="3888827" y="1324598"/>
            <a:ext cx="987973" cy="102585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4" name="Rectangle 83"/>
          <p:cNvSpPr/>
          <p:nvPr/>
        </p:nvSpPr>
        <p:spPr>
          <a:xfrm>
            <a:off x="3276600" y="2350448"/>
            <a:ext cx="1219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85" name="Rectangle 84"/>
          <p:cNvSpPr/>
          <p:nvPr/>
        </p:nvSpPr>
        <p:spPr>
          <a:xfrm>
            <a:off x="2286000" y="867398"/>
            <a:ext cx="17145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BuildProperties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4191000" y="867398"/>
            <a:ext cx="17145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5105400" y="2133600"/>
            <a:ext cx="203835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90" name="Rectangle 89"/>
          <p:cNvSpPr/>
          <p:nvPr/>
        </p:nvSpPr>
        <p:spPr>
          <a:xfrm>
            <a:off x="5098279" y="2960048"/>
            <a:ext cx="203835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91" name="Rectangle 90"/>
          <p:cNvSpPr/>
          <p:nvPr/>
        </p:nvSpPr>
        <p:spPr>
          <a:xfrm>
            <a:off x="5024214" y="3048000"/>
            <a:ext cx="203835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92" name="Rectangle 91"/>
          <p:cNvSpPr/>
          <p:nvPr/>
        </p:nvSpPr>
        <p:spPr>
          <a:xfrm>
            <a:off x="4953000" y="3124200"/>
            <a:ext cx="203835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93" name="Isosceles Triangle 92"/>
          <p:cNvSpPr/>
          <p:nvPr/>
        </p:nvSpPr>
        <p:spPr>
          <a:xfrm>
            <a:off x="5972175" y="2438400"/>
            <a:ext cx="276225" cy="2286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Straight Arrow Connector 58"/>
          <p:cNvCxnSpPr>
            <a:endCxn id="90" idx="0"/>
          </p:cNvCxnSpPr>
          <p:nvPr/>
        </p:nvCxnSpPr>
        <p:spPr>
          <a:xfrm flipH="1">
            <a:off x="6117454" y="2680531"/>
            <a:ext cx="712" cy="2795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8" name="Rectangle 97"/>
          <p:cNvSpPr/>
          <p:nvPr/>
        </p:nvSpPr>
        <p:spPr>
          <a:xfrm>
            <a:off x="5010150" y="4417463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739728" y="4417463"/>
            <a:ext cx="17240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100" name="Isosceles Triangle 99"/>
          <p:cNvSpPr/>
          <p:nvPr/>
        </p:nvSpPr>
        <p:spPr>
          <a:xfrm>
            <a:off x="3750714" y="2960048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Elbow Connector 101"/>
          <p:cNvCxnSpPr>
            <a:stCxn id="100" idx="3"/>
            <a:endCxn id="98" idx="0"/>
          </p:cNvCxnSpPr>
          <p:nvPr/>
        </p:nvCxnSpPr>
        <p:spPr>
          <a:xfrm rot="16200000" flipH="1">
            <a:off x="4201794" y="2875681"/>
            <a:ext cx="1228815" cy="185474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>
            <a:stCxn id="99" idx="3"/>
            <a:endCxn id="98" idx="1"/>
          </p:cNvCxnSpPr>
          <p:nvPr/>
        </p:nvCxnSpPr>
        <p:spPr>
          <a:xfrm>
            <a:off x="4463753" y="4722263"/>
            <a:ext cx="54639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87128" y="4724400"/>
            <a:ext cx="1752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131864" y="5562600"/>
            <a:ext cx="5259536" cy="1143000"/>
            <a:chOff x="-4116536" y="1371600"/>
            <a:chExt cx="5259536" cy="1143000"/>
          </a:xfrm>
          <a:solidFill>
            <a:schemeClr val="bg1"/>
          </a:solidFill>
        </p:grpSpPr>
        <p:sp>
          <p:nvSpPr>
            <p:cNvPr id="108" name="Rectangle 107"/>
            <p:cNvSpPr/>
            <p:nvPr/>
          </p:nvSpPr>
          <p:spPr>
            <a:xfrm>
              <a:off x="-4116536" y="1524000"/>
              <a:ext cx="5259536" cy="990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14600" y="6096000"/>
            <a:ext cx="2300065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EvaluationActivation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Servlet</a:t>
            </a:r>
            <a:endParaRPr lang="en-SG" sz="1600" b="1" dirty="0"/>
          </a:p>
        </p:txBody>
      </p:sp>
      <p:sp>
        <p:nvSpPr>
          <p:cNvPr id="87" name="Rectangle 86"/>
          <p:cNvSpPr/>
          <p:nvPr/>
        </p:nvSpPr>
        <p:spPr>
          <a:xfrm>
            <a:off x="4969914" y="6096000"/>
            <a:ext cx="2300065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AutomatedReminders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Servlet</a:t>
            </a:r>
            <a:endParaRPr lang="en-SG" sz="1600" b="1" dirty="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4495800" y="5027063"/>
            <a:ext cx="1066800" cy="106893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5848350" y="5027063"/>
            <a:ext cx="628650" cy="106893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6096000" y="867398"/>
            <a:ext cx="1021579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3891676" y="1333856"/>
            <a:ext cx="2585324" cy="102585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14</cp:revision>
  <dcterms:created xsi:type="dcterms:W3CDTF">2006-08-16T00:00:00Z</dcterms:created>
  <dcterms:modified xsi:type="dcterms:W3CDTF">2012-07-05T12:10:39Z</dcterms:modified>
</cp:coreProperties>
</file>