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3958840"/>
            <a:ext cx="2133600" cy="2746762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905713"/>
            <a:ext cx="2286000" cy="4799888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9057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905000"/>
            <a:ext cx="1752600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"/>
            <a:ext cx="8382000" cy="12954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7800" y="2435551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0" y="2362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9000" y="2514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0" y="395883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8200" y="517803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598347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600" y="4312778"/>
            <a:ext cx="1371600" cy="602833"/>
            <a:chOff x="-228600" y="1371600"/>
            <a:chExt cx="1371600" cy="602833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-228600" y="1524000"/>
              <a:ext cx="1371600" cy="45043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5600" y="43084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2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6096000" y="44958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14600" y="60198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0000" y="32766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1441391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14435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0" y="11928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0962" y="1447802"/>
            <a:ext cx="9969" cy="25110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76800" y="3124200"/>
            <a:ext cx="0" cy="118857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41110" y="4953000"/>
            <a:ext cx="0" cy="1143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6800" y="4953000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66800" y="5756658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67200" y="5562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876800" y="4783508"/>
            <a:ext cx="0" cy="9144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010400" y="1192849"/>
            <a:ext cx="0" cy="291091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67200" y="39624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50" name="Freeform 49"/>
          <p:cNvSpPr/>
          <p:nvPr/>
        </p:nvSpPr>
        <p:spPr>
          <a:xfrm>
            <a:off x="2982482" y="3124200"/>
            <a:ext cx="1256232" cy="1316053"/>
          </a:xfrm>
          <a:custGeom>
            <a:avLst/>
            <a:gdLst>
              <a:gd name="connsiteX0" fmla="*/ 0 w 1256232"/>
              <a:gd name="connsiteY0" fmla="*/ 0 h 1316053"/>
              <a:gd name="connsiteX1" fmla="*/ 264920 w 1256232"/>
              <a:gd name="connsiteY1" fmla="*/ 0 h 1316053"/>
              <a:gd name="connsiteX2" fmla="*/ 264920 w 1256232"/>
              <a:gd name="connsiteY2" fmla="*/ 1316053 h 1316053"/>
              <a:gd name="connsiteX3" fmla="*/ 1256232 w 1256232"/>
              <a:gd name="connsiteY3" fmla="*/ 1316053 h 131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232" h="1316053">
                <a:moveTo>
                  <a:pt x="0" y="0"/>
                </a:moveTo>
                <a:lnTo>
                  <a:pt x="264920" y="0"/>
                </a:lnTo>
                <a:lnTo>
                  <a:pt x="264920" y="1316053"/>
                </a:lnTo>
                <a:lnTo>
                  <a:pt x="1256232" y="1316053"/>
                </a:lnTo>
              </a:path>
            </a:pathLst>
          </a:cu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10</cp:revision>
  <dcterms:created xsi:type="dcterms:W3CDTF">2006-08-16T00:00:00Z</dcterms:created>
  <dcterms:modified xsi:type="dcterms:W3CDTF">2012-07-05T12:10:45Z</dcterms:modified>
</cp:coreProperties>
</file>