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2743200" cy="2011363"/>
  <p:notesSz cx="6858000" cy="9144000"/>
  <p:custDataLst>
    <p:tags r:id="rId5"/>
  </p:custDataLst>
  <p:defaultTextStyle>
    <a:defPPr>
      <a:defRPr lang="en-US"/>
    </a:defPPr>
    <a:lvl1pPr marL="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-1290" y="-84"/>
      </p:cViewPr>
      <p:guideLst>
        <p:guide orient="horz" pos="63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624826"/>
            <a:ext cx="2331720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39773"/>
            <a:ext cx="1920240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80549"/>
            <a:ext cx="617220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80549"/>
            <a:ext cx="1805940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292486"/>
            <a:ext cx="2331720" cy="399479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852503"/>
            <a:ext cx="2331720" cy="43998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50231"/>
            <a:ext cx="1212056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637865"/>
            <a:ext cx="1212056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50231"/>
            <a:ext cx="1212533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637865"/>
            <a:ext cx="1212533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082"/>
            <a:ext cx="902494" cy="340814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80083"/>
            <a:ext cx="1533525" cy="171664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420897"/>
            <a:ext cx="902494" cy="1375829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407954"/>
            <a:ext cx="1645920" cy="16621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79720"/>
            <a:ext cx="1645920" cy="1206818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574172"/>
            <a:ext cx="1645920" cy="23605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80549"/>
            <a:ext cx="2468880" cy="335227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69320"/>
            <a:ext cx="2468880" cy="1327406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864238"/>
            <a:ext cx="8686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26124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26124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26124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26124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/>
          <p:cNvGrpSpPr/>
          <p:nvPr/>
        </p:nvGrpSpPr>
        <p:grpSpPr>
          <a:xfrm>
            <a:off x="1677590" y="918404"/>
            <a:ext cx="463536" cy="688776"/>
            <a:chOff x="1387087" y="920741"/>
            <a:chExt cx="463536" cy="688776"/>
          </a:xfrm>
        </p:grpSpPr>
        <p:sp>
          <p:nvSpPr>
            <p:cNvPr id="34" name="Flowchart: Connector 33"/>
            <p:cNvSpPr/>
            <p:nvPr/>
          </p:nvSpPr>
          <p:spPr>
            <a:xfrm>
              <a:off x="1447800" y="920741"/>
              <a:ext cx="342109" cy="336286"/>
            </a:xfrm>
            <a:prstGeom prst="flowChartConnector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1457481" y="1216375"/>
              <a:ext cx="322748" cy="463536"/>
            </a:xfrm>
            <a:prstGeom prst="flowChartDelay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764776" y="1164867"/>
              <a:ext cx="77528" cy="29032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64481" y="1126331"/>
              <a:ext cx="150019" cy="90488"/>
            </a:xfrm>
            <a:custGeom>
              <a:avLst/>
              <a:gdLst>
                <a:gd name="connsiteX0" fmla="*/ 150019 w 150019"/>
                <a:gd name="connsiteY0" fmla="*/ 90488 h 90488"/>
                <a:gd name="connsiteX1" fmla="*/ 130969 w 150019"/>
                <a:gd name="connsiteY1" fmla="*/ 40482 h 90488"/>
                <a:gd name="connsiteX2" fmla="*/ 73819 w 150019"/>
                <a:gd name="connsiteY2" fmla="*/ 61913 h 90488"/>
                <a:gd name="connsiteX3" fmla="*/ 69057 w 150019"/>
                <a:gd name="connsiteY3" fmla="*/ 16669 h 90488"/>
                <a:gd name="connsiteX4" fmla="*/ 4763 w 150019"/>
                <a:gd name="connsiteY4" fmla="*/ 38100 h 90488"/>
                <a:gd name="connsiteX5" fmla="*/ 0 w 150019"/>
                <a:gd name="connsiteY5" fmla="*/ 0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019" h="90488">
                  <a:moveTo>
                    <a:pt x="150019" y="90488"/>
                  </a:moveTo>
                  <a:lnTo>
                    <a:pt x="130969" y="40482"/>
                  </a:lnTo>
                  <a:lnTo>
                    <a:pt x="73819" y="61913"/>
                  </a:lnTo>
                  <a:lnTo>
                    <a:pt x="69057" y="16669"/>
                  </a:lnTo>
                  <a:lnTo>
                    <a:pt x="4763" y="3810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9490" y="992137"/>
              <a:ext cx="76200" cy="80218"/>
            </a:xfrm>
            <a:prstGeom prst="lin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39490" y="992137"/>
              <a:ext cx="76200" cy="80217"/>
            </a:xfrm>
            <a:prstGeom prst="lin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74" name="Group 2073"/>
          <p:cNvGrpSpPr/>
          <p:nvPr/>
        </p:nvGrpSpPr>
        <p:grpSpPr>
          <a:xfrm>
            <a:off x="512171" y="635137"/>
            <a:ext cx="484766" cy="980145"/>
            <a:chOff x="512171" y="635137"/>
            <a:chExt cx="484766" cy="980145"/>
          </a:xfrm>
          <a:noFill/>
        </p:grpSpPr>
        <p:sp>
          <p:nvSpPr>
            <p:cNvPr id="13" name="Arc 12"/>
            <p:cNvSpPr/>
            <p:nvPr/>
          </p:nvSpPr>
          <p:spPr>
            <a:xfrm>
              <a:off x="594113" y="926506"/>
              <a:ext cx="342109" cy="336286"/>
            </a:xfrm>
            <a:prstGeom prst="arc">
              <a:avLst>
                <a:gd name="adj1" fmla="val 18413051"/>
                <a:gd name="adj2" fmla="val 16918372"/>
              </a:avLst>
            </a:prstGeom>
            <a:grp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603794" y="1222140"/>
              <a:ext cx="322748" cy="463536"/>
            </a:xfrm>
            <a:prstGeom prst="flowChartDelay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694286" y="1030030"/>
              <a:ext cx="70882" cy="69675"/>
            </a:xfrm>
            <a:prstGeom prst="flowChartConnector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/>
            <p:cNvSpPr txBox="1"/>
            <p:nvPr/>
          </p:nvSpPr>
          <p:spPr>
            <a:xfrm rot="19605016">
              <a:off x="512171" y="635137"/>
              <a:ext cx="111679" cy="30756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400" b="1" dirty="0" smtClean="0">
                  <a:solidFill>
                    <a:schemeClr val="tx2"/>
                  </a:solidFill>
                </a:rPr>
                <a:t>!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792423" y="913307"/>
              <a:ext cx="70882" cy="69675"/>
            </a:xfrm>
            <a:prstGeom prst="flowChartConnector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73" name="Straight Connector 2072"/>
            <p:cNvCxnSpPr/>
            <p:nvPr/>
          </p:nvCxnSpPr>
          <p:spPr>
            <a:xfrm>
              <a:off x="936222" y="1094649"/>
              <a:ext cx="60715" cy="0"/>
            </a:xfrm>
            <a:prstGeom prst="line">
              <a:avLst/>
            </a:prstGeom>
            <a:grpFill/>
            <a:ln w="381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89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00853" y="465652"/>
            <a:ext cx="1069404" cy="688776"/>
            <a:chOff x="710071" y="818142"/>
            <a:chExt cx="1069404" cy="688776"/>
          </a:xfrm>
        </p:grpSpPr>
        <p:sp>
          <p:nvSpPr>
            <p:cNvPr id="34" name="Flowchart: Connector 33"/>
            <p:cNvSpPr/>
            <p:nvPr/>
          </p:nvSpPr>
          <p:spPr>
            <a:xfrm>
              <a:off x="770784" y="818142"/>
              <a:ext cx="342109" cy="336286"/>
            </a:xfrm>
            <a:prstGeom prst="flowChartConnector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745717" y="1148524"/>
              <a:ext cx="322748" cy="394039"/>
            </a:xfrm>
            <a:prstGeom prst="flowChartDelay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87760" y="1062268"/>
              <a:ext cx="77528" cy="29032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 rot="20784184">
              <a:off x="963571" y="1018492"/>
              <a:ext cx="80391" cy="94854"/>
            </a:xfrm>
            <a:custGeom>
              <a:avLst/>
              <a:gdLst>
                <a:gd name="connsiteX0" fmla="*/ 80391 w 80391"/>
                <a:gd name="connsiteY0" fmla="*/ 94854 h 94854"/>
                <a:gd name="connsiteX1" fmla="*/ 8302 w 80391"/>
                <a:gd name="connsiteY1" fmla="*/ 60707 h 94854"/>
                <a:gd name="connsiteX2" fmla="*/ 4507 w 80391"/>
                <a:gd name="connsiteY2" fmla="*/ 0 h 9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91" h="94854">
                  <a:moveTo>
                    <a:pt x="80391" y="94854"/>
                  </a:moveTo>
                  <a:cubicBezTo>
                    <a:pt x="50670" y="85685"/>
                    <a:pt x="20949" y="76516"/>
                    <a:pt x="8302" y="60707"/>
                  </a:cubicBezTo>
                  <a:cubicBezTo>
                    <a:pt x="-4345" y="44898"/>
                    <a:pt x="81" y="22449"/>
                    <a:pt x="4507" y="0"/>
                  </a:cubicBezTo>
                </a:path>
              </a:pathLst>
            </a:custGeom>
            <a:noFill/>
            <a:ln w="28575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53548" y="894930"/>
              <a:ext cx="70882" cy="69675"/>
            </a:xfrm>
            <a:prstGeom prst="flowChartConnector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/>
            <p:cNvGrpSpPr/>
            <p:nvPr/>
          </p:nvGrpSpPr>
          <p:grpSpPr>
            <a:xfrm rot="21055926">
              <a:off x="1339348" y="1077701"/>
              <a:ext cx="440127" cy="282384"/>
              <a:chOff x="1339349" y="1121467"/>
              <a:chExt cx="440127" cy="282384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39349" y="1121467"/>
                <a:ext cx="440127" cy="282384"/>
              </a:xfrm>
              <a:prstGeom prst="roundRect">
                <a:avLst>
                  <a:gd name="adj" fmla="val 0"/>
                </a:avLst>
              </a:prstGeom>
              <a:noFill/>
              <a:ln w="285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345406" y="1126331"/>
                <a:ext cx="423863" cy="183357"/>
              </a:xfrm>
              <a:custGeom>
                <a:avLst/>
                <a:gdLst>
                  <a:gd name="connsiteX0" fmla="*/ 0 w 423863"/>
                  <a:gd name="connsiteY0" fmla="*/ 7144 h 183357"/>
                  <a:gd name="connsiteX1" fmla="*/ 204788 w 423863"/>
                  <a:gd name="connsiteY1" fmla="*/ 183357 h 183357"/>
                  <a:gd name="connsiteX2" fmla="*/ 423863 w 423863"/>
                  <a:gd name="connsiteY2" fmla="*/ 0 h 18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863" h="183357">
                    <a:moveTo>
                      <a:pt x="0" y="7144"/>
                    </a:moveTo>
                    <a:lnTo>
                      <a:pt x="204788" y="183357"/>
                    </a:lnTo>
                    <a:lnTo>
                      <a:pt x="423863" y="0"/>
                    </a:lnTo>
                  </a:path>
                </a:pathLst>
              </a:custGeom>
              <a:noFill/>
              <a:ln w="28575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0" name="Freeform 19"/>
            <p:cNvSpPr/>
            <p:nvPr/>
          </p:nvSpPr>
          <p:spPr>
            <a:xfrm>
              <a:off x="1087760" y="1244495"/>
              <a:ext cx="247795" cy="193503"/>
            </a:xfrm>
            <a:custGeom>
              <a:avLst/>
              <a:gdLst>
                <a:gd name="connsiteX0" fmla="*/ 0 w 231445"/>
                <a:gd name="connsiteY0" fmla="*/ 41736 h 193503"/>
                <a:gd name="connsiteX1" fmla="*/ 125208 w 231445"/>
                <a:gd name="connsiteY1" fmla="*/ 193503 h 193503"/>
                <a:gd name="connsiteX2" fmla="*/ 231445 w 231445"/>
                <a:gd name="connsiteY2" fmla="*/ 0 h 19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45" h="193503">
                  <a:moveTo>
                    <a:pt x="0" y="41736"/>
                  </a:moveTo>
                  <a:lnTo>
                    <a:pt x="125208" y="193503"/>
                  </a:lnTo>
                  <a:lnTo>
                    <a:pt x="231445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4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00853" y="465652"/>
            <a:ext cx="1039331" cy="688776"/>
            <a:chOff x="800853" y="465652"/>
            <a:chExt cx="1039331" cy="688776"/>
          </a:xfrm>
        </p:grpSpPr>
        <p:sp>
          <p:nvSpPr>
            <p:cNvPr id="34" name="Flowchart: Connector 33"/>
            <p:cNvSpPr/>
            <p:nvPr/>
          </p:nvSpPr>
          <p:spPr>
            <a:xfrm>
              <a:off x="861566" y="465652"/>
              <a:ext cx="342109" cy="336286"/>
            </a:xfrm>
            <a:prstGeom prst="flowChartConnector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836499" y="796034"/>
              <a:ext cx="322748" cy="394039"/>
            </a:xfrm>
            <a:prstGeom prst="flowChartDelay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178542" y="709778"/>
              <a:ext cx="77528" cy="29032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 rot="20784184">
              <a:off x="1054353" y="666002"/>
              <a:ext cx="80391" cy="94854"/>
            </a:xfrm>
            <a:custGeom>
              <a:avLst/>
              <a:gdLst>
                <a:gd name="connsiteX0" fmla="*/ 80391 w 80391"/>
                <a:gd name="connsiteY0" fmla="*/ 94854 h 94854"/>
                <a:gd name="connsiteX1" fmla="*/ 8302 w 80391"/>
                <a:gd name="connsiteY1" fmla="*/ 60707 h 94854"/>
                <a:gd name="connsiteX2" fmla="*/ 4507 w 80391"/>
                <a:gd name="connsiteY2" fmla="*/ 0 h 9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91" h="94854">
                  <a:moveTo>
                    <a:pt x="80391" y="94854"/>
                  </a:moveTo>
                  <a:cubicBezTo>
                    <a:pt x="50670" y="85685"/>
                    <a:pt x="20949" y="76516"/>
                    <a:pt x="8302" y="60707"/>
                  </a:cubicBezTo>
                  <a:cubicBezTo>
                    <a:pt x="-4345" y="44898"/>
                    <a:pt x="81" y="22449"/>
                    <a:pt x="4507" y="0"/>
                  </a:cubicBezTo>
                </a:path>
              </a:pathLst>
            </a:custGeom>
            <a:noFill/>
            <a:ln w="28575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1044330" y="542440"/>
              <a:ext cx="70882" cy="69675"/>
            </a:xfrm>
            <a:prstGeom prst="flowChartConnector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87043" y="660353"/>
              <a:ext cx="353141" cy="394039"/>
            </a:xfrm>
            <a:prstGeom prst="roundRect">
              <a:avLst>
                <a:gd name="adj" fmla="val 0"/>
              </a:avLst>
            </a:prstGeom>
            <a:noFill/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178542" y="892005"/>
              <a:ext cx="247795" cy="193503"/>
            </a:xfrm>
            <a:custGeom>
              <a:avLst/>
              <a:gdLst>
                <a:gd name="connsiteX0" fmla="*/ 0 w 231445"/>
                <a:gd name="connsiteY0" fmla="*/ 41736 h 193503"/>
                <a:gd name="connsiteX1" fmla="*/ 125208 w 231445"/>
                <a:gd name="connsiteY1" fmla="*/ 193503 h 193503"/>
                <a:gd name="connsiteX2" fmla="*/ 231445 w 231445"/>
                <a:gd name="connsiteY2" fmla="*/ 0 h 19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45" h="193503">
                  <a:moveTo>
                    <a:pt x="0" y="41736"/>
                  </a:moveTo>
                  <a:lnTo>
                    <a:pt x="125208" y="193503"/>
                  </a:lnTo>
                  <a:lnTo>
                    <a:pt x="231445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36648" y="709778"/>
              <a:ext cx="24662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36648" y="768891"/>
              <a:ext cx="24662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36648" y="828004"/>
              <a:ext cx="24662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36648" y="887117"/>
              <a:ext cx="24662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entagon 5"/>
            <p:cNvSpPr/>
            <p:nvPr/>
          </p:nvSpPr>
          <p:spPr>
            <a:xfrm rot="2240143">
              <a:off x="1282872" y="869145"/>
              <a:ext cx="326300" cy="45719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608737" y="937165"/>
              <a:ext cx="106237" cy="75884"/>
            </a:xfrm>
            <a:custGeom>
              <a:avLst/>
              <a:gdLst>
                <a:gd name="connsiteX0" fmla="*/ 0 w 106237"/>
                <a:gd name="connsiteY0" fmla="*/ 26559 h 75884"/>
                <a:gd name="connsiteX1" fmla="*/ 30353 w 106237"/>
                <a:gd name="connsiteY1" fmla="*/ 75884 h 75884"/>
                <a:gd name="connsiteX2" fmla="*/ 106237 w 106237"/>
                <a:gd name="connsiteY2" fmla="*/ 0 h 7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237" h="75884">
                  <a:moveTo>
                    <a:pt x="0" y="26559"/>
                  </a:moveTo>
                  <a:lnTo>
                    <a:pt x="30353" y="75884"/>
                  </a:lnTo>
                  <a:lnTo>
                    <a:pt x="106237" y="0"/>
                  </a:lnTo>
                </a:path>
              </a:pathLst>
            </a:custGeom>
            <a:noFill/>
            <a:ln w="28575" cap="rnd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</dc:creator>
  <cp:lastModifiedBy>Damith</cp:lastModifiedBy>
  <cp:revision>34</cp:revision>
  <dcterms:created xsi:type="dcterms:W3CDTF">2006-08-16T00:00:00Z</dcterms:created>
  <dcterms:modified xsi:type="dcterms:W3CDTF">2013-03-21T15:39:29Z</dcterms:modified>
</cp:coreProperties>
</file>