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72185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48" y="-90"/>
      </p:cViewPr>
      <p:guideLst>
        <p:guide orient="horz" pos="2160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5/7/2013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685800"/>
            <a:ext cx="4860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8538" y="685800"/>
            <a:ext cx="48609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39" y="2130427"/>
            <a:ext cx="8263573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8" y="3886200"/>
            <a:ext cx="680529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356352"/>
            <a:ext cx="30785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74638"/>
            <a:ext cx="874966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3" y="1600202"/>
            <a:ext cx="874966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356352"/>
            <a:ext cx="30785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2" y="274639"/>
            <a:ext cx="218741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3" y="274639"/>
            <a:ext cx="640021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356352"/>
            <a:ext cx="30785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74638"/>
            <a:ext cx="874966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93" y="1600202"/>
            <a:ext cx="874966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356352"/>
            <a:ext cx="30785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4406902"/>
            <a:ext cx="826357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59" y="2906713"/>
            <a:ext cx="826357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356352"/>
            <a:ext cx="30785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74638"/>
            <a:ext cx="874966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3" y="1600202"/>
            <a:ext cx="429381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0" y="1600202"/>
            <a:ext cx="429381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356352"/>
            <a:ext cx="30785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74638"/>
            <a:ext cx="874966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535113"/>
            <a:ext cx="429550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3" y="2174875"/>
            <a:ext cx="429550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5" y="1535113"/>
            <a:ext cx="429719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5" y="2174875"/>
            <a:ext cx="429719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6092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1632" y="6356352"/>
            <a:ext cx="30785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67327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74638"/>
            <a:ext cx="874966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6092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1632" y="6356352"/>
            <a:ext cx="30785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7327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6092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21632" y="6356352"/>
            <a:ext cx="30785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7327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73050"/>
            <a:ext cx="319842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4" y="273052"/>
            <a:ext cx="543478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3" y="1435102"/>
            <a:ext cx="319842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356352"/>
            <a:ext cx="30785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0" y="4800600"/>
            <a:ext cx="58331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0" y="612775"/>
            <a:ext cx="58331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0" y="5367338"/>
            <a:ext cx="58331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356352"/>
            <a:ext cx="30785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6356352"/>
            <a:ext cx="226843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127126" y="96725"/>
            <a:ext cx="8462272" cy="5999276"/>
          </a:xfrm>
          <a:prstGeom prst="roundRect">
            <a:avLst>
              <a:gd name="adj" fmla="val 354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/>
              <a:t>Storage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279525" y="3124201"/>
            <a:ext cx="8066825" cy="1387219"/>
            <a:chOff x="-4267200" y="1447800"/>
            <a:chExt cx="5410200" cy="1710584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4267200" y="1524000"/>
              <a:ext cx="5410200" cy="16343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279525" y="405799"/>
            <a:ext cx="8066825" cy="2476142"/>
            <a:chOff x="-4267200" y="1447800"/>
            <a:chExt cx="5410200" cy="2476142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4267200" y="1523999"/>
              <a:ext cx="5410200" cy="2399943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279525" y="4752757"/>
            <a:ext cx="8066825" cy="1177184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267200" y="1524000"/>
              <a:ext cx="5410200" cy="11009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datastore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 userDrawn="1"/>
        </p:nvCxnSpPr>
        <p:spPr>
          <a:xfrm>
            <a:off x="7722804" y="6339393"/>
            <a:ext cx="1424147" cy="0"/>
          </a:xfrm>
          <a:prstGeom prst="straightConnector1">
            <a:avLst/>
          </a:prstGeom>
          <a:ln w="57150" cmpd="dbl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TextBox 47"/>
          <p:cNvSpPr txBox="1"/>
          <p:nvPr userDrawn="1"/>
        </p:nvSpPr>
        <p:spPr>
          <a:xfrm>
            <a:off x="7615450" y="6505145"/>
            <a:ext cx="1774548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Associations managed using string references</a:t>
            </a:r>
            <a:endParaRPr lang="en-SG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Arrow Connector 139"/>
          <p:cNvCxnSpPr/>
          <p:nvPr/>
        </p:nvCxnSpPr>
        <p:spPr>
          <a:xfrm>
            <a:off x="746446" y="3488564"/>
            <a:ext cx="520781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3407218" y="3276600"/>
            <a:ext cx="2203409" cy="318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FeedbackSessionsDb</a:t>
            </a:r>
            <a:endParaRPr lang="en-SG" sz="1600" b="1" dirty="0"/>
          </a:p>
        </p:txBody>
      </p:sp>
      <p:sp>
        <p:nvSpPr>
          <p:cNvPr id="142" name="Rectangle 141"/>
          <p:cNvSpPr/>
          <p:nvPr/>
        </p:nvSpPr>
        <p:spPr>
          <a:xfrm>
            <a:off x="7850735" y="3276600"/>
            <a:ext cx="1429790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AccountsDb</a:t>
            </a:r>
            <a:endParaRPr lang="en-SG" sz="1600" b="1" dirty="0"/>
          </a:p>
        </p:txBody>
      </p:sp>
      <p:sp>
        <p:nvSpPr>
          <p:cNvPr id="143" name="Rectangle 142"/>
          <p:cNvSpPr/>
          <p:nvPr/>
        </p:nvSpPr>
        <p:spPr>
          <a:xfrm>
            <a:off x="4229502" y="5239027"/>
            <a:ext cx="146685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DatastoreFilter</a:t>
            </a:r>
            <a:endParaRPr lang="en-SG" sz="1600" b="1" dirty="0"/>
          </a:p>
        </p:txBody>
      </p:sp>
      <p:sp>
        <p:nvSpPr>
          <p:cNvPr id="144" name="Rectangle 143"/>
          <p:cNvSpPr/>
          <p:nvPr/>
        </p:nvSpPr>
        <p:spPr>
          <a:xfrm>
            <a:off x="1578080" y="5239027"/>
            <a:ext cx="1724025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3019827" y="4495800"/>
            <a:ext cx="1" cy="7432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6" name="TextBox 145"/>
          <p:cNvSpPr txBox="1"/>
          <p:nvPr/>
        </p:nvSpPr>
        <p:spPr>
          <a:xfrm>
            <a:off x="133752" y="3336164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47" name="Straight Arrow Connector 146"/>
          <p:cNvCxnSpPr>
            <a:stCxn id="148" idx="0"/>
          </p:cNvCxnSpPr>
          <p:nvPr/>
        </p:nvCxnSpPr>
        <p:spPr>
          <a:xfrm flipH="1" flipV="1">
            <a:off x="2654583" y="5929941"/>
            <a:ext cx="1" cy="5440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746415" y="6474023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184729" y="1191666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  <a:endParaRPr lang="en-SG" sz="1600" b="1" dirty="0"/>
          </a:p>
        </p:txBody>
      </p:sp>
      <p:sp>
        <p:nvSpPr>
          <p:cNvPr id="150" name="Rectangle 149"/>
          <p:cNvSpPr/>
          <p:nvPr/>
        </p:nvSpPr>
        <p:spPr>
          <a:xfrm>
            <a:off x="4013740" y="1219200"/>
            <a:ext cx="1204823" cy="36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Evaluation</a:t>
            </a:r>
            <a:endParaRPr lang="en-SG" sz="1600" b="1" dirty="0"/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5010552" y="5625141"/>
            <a:ext cx="1" cy="8488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019952" y="6384164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Web server’s request filtering mechanism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831697" y="667328"/>
            <a:ext cx="118204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Submission</a:t>
            </a:r>
            <a:endParaRPr lang="en-SG" sz="1600" b="1" dirty="0"/>
          </a:p>
        </p:txBody>
      </p:sp>
      <p:sp>
        <p:nvSpPr>
          <p:cNvPr id="154" name="Rectangle 153"/>
          <p:cNvSpPr/>
          <p:nvPr/>
        </p:nvSpPr>
        <p:spPr>
          <a:xfrm>
            <a:off x="1385864" y="3673765"/>
            <a:ext cx="1722461" cy="31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SubmissionsDb</a:t>
            </a:r>
            <a:endParaRPr lang="en-SG" sz="1600" b="1" dirty="0"/>
          </a:p>
        </p:txBody>
      </p:sp>
      <p:cxnSp>
        <p:nvCxnSpPr>
          <p:cNvPr id="155" name="Elbow Connector 154"/>
          <p:cNvCxnSpPr>
            <a:stCxn id="153" idx="3"/>
            <a:endCxn id="192" idx="0"/>
          </p:cNvCxnSpPr>
          <p:nvPr/>
        </p:nvCxnSpPr>
        <p:spPr>
          <a:xfrm>
            <a:off x="4013740" y="819728"/>
            <a:ext cx="3357585" cy="220713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6" name="Diamond 155"/>
          <p:cNvSpPr/>
          <p:nvPr/>
        </p:nvSpPr>
        <p:spPr>
          <a:xfrm>
            <a:off x="3805480" y="1348413"/>
            <a:ext cx="208260" cy="1510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57" name="Elbow Connector 156"/>
          <p:cNvCxnSpPr>
            <a:stCxn id="167" idx="0"/>
            <a:endCxn id="150" idx="3"/>
          </p:cNvCxnSpPr>
          <p:nvPr/>
        </p:nvCxnSpPr>
        <p:spPr>
          <a:xfrm rot="16200000" flipV="1">
            <a:off x="5316638" y="1302011"/>
            <a:ext cx="276315" cy="472464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8" name="Elbow Connector 157"/>
          <p:cNvCxnSpPr>
            <a:stCxn id="156" idx="1"/>
            <a:endCxn id="153" idx="2"/>
          </p:cNvCxnSpPr>
          <p:nvPr/>
        </p:nvCxnSpPr>
        <p:spPr>
          <a:xfrm rot="10800000">
            <a:off x="3422720" y="972128"/>
            <a:ext cx="382761" cy="451824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9" name="Elbow Connector 158"/>
          <p:cNvCxnSpPr>
            <a:stCxn id="190" idx="0"/>
            <a:endCxn id="149" idx="3"/>
          </p:cNvCxnSpPr>
          <p:nvPr/>
        </p:nvCxnSpPr>
        <p:spPr>
          <a:xfrm rot="16200000" flipV="1">
            <a:off x="8337829" y="1295598"/>
            <a:ext cx="231849" cy="385755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0" name="Elbow Connector 159"/>
          <p:cNvCxnSpPr>
            <a:stCxn id="168" idx="0"/>
            <a:endCxn id="149" idx="1"/>
          </p:cNvCxnSpPr>
          <p:nvPr/>
        </p:nvCxnSpPr>
        <p:spPr>
          <a:xfrm rot="5400000" flipH="1" flipV="1">
            <a:off x="6593619" y="1079560"/>
            <a:ext cx="298119" cy="884102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61" name="Rectangle 160"/>
          <p:cNvSpPr/>
          <p:nvPr/>
        </p:nvSpPr>
        <p:spPr>
          <a:xfrm>
            <a:off x="7125009" y="2338749"/>
            <a:ext cx="1204823" cy="361770"/>
          </a:xfrm>
          <a:prstGeom prst="rect">
            <a:avLst/>
          </a:prstGeom>
          <a:effectLst>
            <a:glow rad="254000">
              <a:schemeClr val="bg1">
                <a:alpha val="7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Instructor</a:t>
            </a:r>
            <a:endParaRPr lang="en-SG" sz="1600" b="1" dirty="0"/>
          </a:p>
        </p:txBody>
      </p:sp>
      <p:cxnSp>
        <p:nvCxnSpPr>
          <p:cNvPr id="162" name="Elbow Connector 161"/>
          <p:cNvCxnSpPr>
            <a:stCxn id="191" idx="2"/>
            <a:endCxn id="161" idx="3"/>
          </p:cNvCxnSpPr>
          <p:nvPr/>
        </p:nvCxnSpPr>
        <p:spPr>
          <a:xfrm rot="5400000">
            <a:off x="8357502" y="2231051"/>
            <a:ext cx="260913" cy="316252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63" name="TextBox 162"/>
          <p:cNvSpPr txBox="1"/>
          <p:nvPr/>
        </p:nvSpPr>
        <p:spPr>
          <a:xfrm>
            <a:off x="6083359" y="15521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91145" y="941205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2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880569" y="3281414"/>
            <a:ext cx="1723556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CoursesDb</a:t>
            </a:r>
            <a:endParaRPr lang="en-SG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5394325" y="1828800"/>
            <a:ext cx="1219199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sp>
        <p:nvSpPr>
          <p:cNvPr id="167" name="Diamond 166"/>
          <p:cNvSpPr/>
          <p:nvPr/>
        </p:nvSpPr>
        <p:spPr>
          <a:xfrm>
            <a:off x="5619027" y="1676400"/>
            <a:ext cx="144000" cy="14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68" name="Diamond 167"/>
          <p:cNvSpPr/>
          <p:nvPr/>
        </p:nvSpPr>
        <p:spPr>
          <a:xfrm>
            <a:off x="6228627" y="1670670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69" name="Elbow Connector 168"/>
          <p:cNvCxnSpPr>
            <a:stCxn id="171" idx="2"/>
          </p:cNvCxnSpPr>
          <p:nvPr/>
        </p:nvCxnSpPr>
        <p:spPr>
          <a:xfrm rot="16200000" flipH="1">
            <a:off x="6574012" y="2059170"/>
            <a:ext cx="253684" cy="848310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0" name="Rectangle 169"/>
          <p:cNvSpPr/>
          <p:nvPr/>
        </p:nvSpPr>
        <p:spPr>
          <a:xfrm>
            <a:off x="8039681" y="1752951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sp>
        <p:nvSpPr>
          <p:cNvPr id="171" name="Diamond 170"/>
          <p:cNvSpPr/>
          <p:nvPr/>
        </p:nvSpPr>
        <p:spPr>
          <a:xfrm>
            <a:off x="6204699" y="2212483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72" name="TextBox 171"/>
          <p:cNvSpPr txBox="1"/>
          <p:nvPr/>
        </p:nvSpPr>
        <p:spPr>
          <a:xfrm>
            <a:off x="6352406" y="23694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761395" y="1477897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447288" y="2138292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853065" y="3656594"/>
            <a:ext cx="1427459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StudentsDb</a:t>
            </a:r>
            <a:endParaRPr lang="en-SG" sz="1600" b="1" dirty="0"/>
          </a:p>
        </p:txBody>
      </p:sp>
      <p:sp>
        <p:nvSpPr>
          <p:cNvPr id="176" name="Rectangle 175"/>
          <p:cNvSpPr/>
          <p:nvPr/>
        </p:nvSpPr>
        <p:spPr>
          <a:xfrm>
            <a:off x="7853065" y="4036588"/>
            <a:ext cx="1427459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InstructorsDb</a:t>
            </a:r>
            <a:endParaRPr lang="en-SG" sz="1600" b="1" dirty="0"/>
          </a:p>
        </p:txBody>
      </p:sp>
      <p:sp>
        <p:nvSpPr>
          <p:cNvPr id="177" name="Rectangle 176"/>
          <p:cNvSpPr/>
          <p:nvPr/>
        </p:nvSpPr>
        <p:spPr>
          <a:xfrm>
            <a:off x="4013740" y="2338749"/>
            <a:ext cx="1204823" cy="4615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Feedback</a:t>
            </a:r>
            <a:br>
              <a:rPr lang="en-US" sz="1600" b="1" dirty="0" smtClean="0"/>
            </a:br>
            <a:r>
              <a:rPr lang="en-US" sz="1600" b="1" dirty="0" smtClean="0"/>
              <a:t>Session</a:t>
            </a:r>
            <a:endParaRPr lang="en-SG" sz="1600" b="1" dirty="0"/>
          </a:p>
        </p:txBody>
      </p:sp>
      <p:sp>
        <p:nvSpPr>
          <p:cNvPr id="178" name="Rectangle 177"/>
          <p:cNvSpPr/>
          <p:nvPr/>
        </p:nvSpPr>
        <p:spPr>
          <a:xfrm>
            <a:off x="2993082" y="1752600"/>
            <a:ext cx="1182043" cy="4469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Feedback</a:t>
            </a:r>
            <a:br>
              <a:rPr lang="en-US" sz="1600" b="1" dirty="0"/>
            </a:br>
            <a:r>
              <a:rPr lang="en-US" sz="1600" b="1" dirty="0"/>
              <a:t>Question</a:t>
            </a:r>
            <a:endParaRPr lang="en-SG" sz="1600" b="1" dirty="0"/>
          </a:p>
        </p:txBody>
      </p:sp>
      <p:sp>
        <p:nvSpPr>
          <p:cNvPr id="179" name="Diamond 178"/>
          <p:cNvSpPr/>
          <p:nvPr/>
        </p:nvSpPr>
        <p:spPr>
          <a:xfrm>
            <a:off x="3805480" y="2567731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80" name="Elbow Connector 179"/>
          <p:cNvCxnSpPr>
            <a:stCxn id="182" idx="2"/>
            <a:endCxn id="177" idx="3"/>
          </p:cNvCxnSpPr>
          <p:nvPr/>
        </p:nvCxnSpPr>
        <p:spPr>
          <a:xfrm rot="5400000">
            <a:off x="5346744" y="2225235"/>
            <a:ext cx="216103" cy="472464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81" name="Elbow Connector 180"/>
          <p:cNvCxnSpPr>
            <a:stCxn id="179" idx="1"/>
            <a:endCxn id="178" idx="2"/>
          </p:cNvCxnSpPr>
          <p:nvPr/>
        </p:nvCxnSpPr>
        <p:spPr>
          <a:xfrm rot="10800000">
            <a:off x="3584104" y="2199520"/>
            <a:ext cx="221376" cy="443751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2" name="Diamond 181"/>
          <p:cNvSpPr/>
          <p:nvPr/>
        </p:nvSpPr>
        <p:spPr>
          <a:xfrm>
            <a:off x="5619027" y="2209416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83" name="Rectangle 182"/>
          <p:cNvSpPr/>
          <p:nvPr/>
        </p:nvSpPr>
        <p:spPr>
          <a:xfrm>
            <a:off x="1926282" y="1219200"/>
            <a:ext cx="1182043" cy="4469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Feedback</a:t>
            </a:r>
            <a:br>
              <a:rPr lang="en-US" sz="1600" b="1" dirty="0"/>
            </a:br>
            <a:r>
              <a:rPr lang="en-US" sz="1600" b="1" dirty="0"/>
              <a:t>Response</a:t>
            </a:r>
            <a:endParaRPr lang="en-SG" sz="1600" b="1" dirty="0"/>
          </a:p>
        </p:txBody>
      </p:sp>
      <p:sp>
        <p:nvSpPr>
          <p:cNvPr id="184" name="Diamond 183"/>
          <p:cNvSpPr/>
          <p:nvPr/>
        </p:nvSpPr>
        <p:spPr>
          <a:xfrm>
            <a:off x="2755033" y="1958131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85" name="Elbow Connector 184"/>
          <p:cNvCxnSpPr>
            <a:stCxn id="184" idx="1"/>
            <a:endCxn id="183" idx="2"/>
          </p:cNvCxnSpPr>
          <p:nvPr/>
        </p:nvCxnSpPr>
        <p:spPr>
          <a:xfrm rot="10800000">
            <a:off x="2517305" y="1666120"/>
            <a:ext cx="237729" cy="367551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6" name="Rectangle 185"/>
          <p:cNvSpPr/>
          <p:nvPr/>
        </p:nvSpPr>
        <p:spPr>
          <a:xfrm>
            <a:off x="1397697" y="3276600"/>
            <a:ext cx="1704080" cy="31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EvaluationsDb</a:t>
            </a:r>
            <a:endParaRPr lang="en-SG" sz="1600" b="1" dirty="0"/>
          </a:p>
        </p:txBody>
      </p:sp>
      <p:sp>
        <p:nvSpPr>
          <p:cNvPr id="187" name="Rectangle 186"/>
          <p:cNvSpPr/>
          <p:nvPr/>
        </p:nvSpPr>
        <p:spPr>
          <a:xfrm>
            <a:off x="3407218" y="3649767"/>
            <a:ext cx="2203409" cy="318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FeedbackQuestionsDb</a:t>
            </a:r>
            <a:endParaRPr lang="en-SG" sz="1600" b="1" dirty="0"/>
          </a:p>
        </p:txBody>
      </p:sp>
      <p:sp>
        <p:nvSpPr>
          <p:cNvPr id="188" name="Rectangle 187"/>
          <p:cNvSpPr/>
          <p:nvPr/>
        </p:nvSpPr>
        <p:spPr>
          <a:xfrm>
            <a:off x="3407218" y="4024941"/>
            <a:ext cx="2203409" cy="318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FeedbackResponsesDb</a:t>
            </a:r>
            <a:endParaRPr lang="en-SG" sz="1600" b="1" dirty="0"/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3019827" y="2867892"/>
            <a:ext cx="0" cy="32357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0" name="Diamond 189"/>
          <p:cNvSpPr/>
          <p:nvPr/>
        </p:nvSpPr>
        <p:spPr>
          <a:xfrm>
            <a:off x="8574630" y="1604400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91" name="Diamond 190"/>
          <p:cNvSpPr/>
          <p:nvPr/>
        </p:nvSpPr>
        <p:spPr>
          <a:xfrm>
            <a:off x="8574084" y="2114721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92" name="Diamond 191"/>
          <p:cNvSpPr/>
          <p:nvPr/>
        </p:nvSpPr>
        <p:spPr>
          <a:xfrm>
            <a:off x="7299325" y="1040441"/>
            <a:ext cx="144000" cy="14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93" name="TextBox 192"/>
          <p:cNvSpPr txBox="1"/>
          <p:nvPr/>
        </p:nvSpPr>
        <p:spPr>
          <a:xfrm>
            <a:off x="8098432" y="932872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SG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4" name="Diamond 193"/>
          <p:cNvSpPr/>
          <p:nvPr/>
        </p:nvSpPr>
        <p:spPr>
          <a:xfrm>
            <a:off x="7906612" y="1032108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95" name="Elbow Connector 194"/>
          <p:cNvCxnSpPr>
            <a:stCxn id="194" idx="0"/>
            <a:endCxn id="183" idx="0"/>
          </p:cNvCxnSpPr>
          <p:nvPr/>
        </p:nvCxnSpPr>
        <p:spPr>
          <a:xfrm rot="16200000" flipH="1" flipV="1">
            <a:off x="5154412" y="-1605000"/>
            <a:ext cx="187092" cy="5461308"/>
          </a:xfrm>
          <a:prstGeom prst="bentConnector3">
            <a:avLst>
              <a:gd name="adj1" fmla="val -245606"/>
            </a:avLst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96" name="TextBox 195"/>
          <p:cNvSpPr txBox="1"/>
          <p:nvPr/>
        </p:nvSpPr>
        <p:spPr>
          <a:xfrm>
            <a:off x="5411620" y="15521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*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404626" y="2269171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SG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38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53</cp:revision>
  <dcterms:created xsi:type="dcterms:W3CDTF">2006-08-16T00:00:00Z</dcterms:created>
  <dcterms:modified xsi:type="dcterms:W3CDTF">2013-07-05T12:41:41Z</dcterms:modified>
</cp:coreProperties>
</file>