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080135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648" y="-90"/>
      </p:cViewPr>
      <p:guideLst>
        <p:guide orient="horz" pos="2160"/>
        <p:guide pos="34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01891-4E62-472A-98E9-95DBD40531A4}" type="datetimeFigureOut">
              <a:rPr lang="en-SG" smtClean="0"/>
              <a:pPr/>
              <a:t>6/7/2013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685800"/>
            <a:ext cx="54006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E55D7-9F3A-4A65-A86C-A2B1968CD57D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391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8663" y="685800"/>
            <a:ext cx="54006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E55D7-9F3A-4A65-A86C-A2B1968CD57D}" type="slidenum">
              <a:rPr lang="en-SG" smtClean="0"/>
              <a:pPr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8377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101" y="2130426"/>
            <a:ext cx="9181148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203" y="3886200"/>
            <a:ext cx="7560945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067" y="6356351"/>
            <a:ext cx="2520315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90461" y="6356351"/>
            <a:ext cx="342042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40968" y="6356351"/>
            <a:ext cx="2520315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5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0068" y="1600201"/>
            <a:ext cx="9721215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067" y="6356351"/>
            <a:ext cx="2520315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90461" y="6356351"/>
            <a:ext cx="342042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40968" y="6356351"/>
            <a:ext cx="2520315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30979" y="274639"/>
            <a:ext cx="2430304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0067" y="274639"/>
            <a:ext cx="7110889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067" y="6356351"/>
            <a:ext cx="2520315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90461" y="6356351"/>
            <a:ext cx="342042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40968" y="6356351"/>
            <a:ext cx="2520315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5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68" y="1600201"/>
            <a:ext cx="9721215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067" y="6356351"/>
            <a:ext cx="2520315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90461" y="6356351"/>
            <a:ext cx="342042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40968" y="6356351"/>
            <a:ext cx="2520315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32" y="4406901"/>
            <a:ext cx="9181148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232" y="2906713"/>
            <a:ext cx="9181148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067" y="6356351"/>
            <a:ext cx="2520315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90461" y="6356351"/>
            <a:ext cx="342042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40968" y="6356351"/>
            <a:ext cx="2520315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5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068" y="1600201"/>
            <a:ext cx="4770596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0686" y="1600201"/>
            <a:ext cx="4770596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0067" y="6356351"/>
            <a:ext cx="2520315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90461" y="6356351"/>
            <a:ext cx="342042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40968" y="6356351"/>
            <a:ext cx="2520315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5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68" y="1535113"/>
            <a:ext cx="477247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068" y="2174875"/>
            <a:ext cx="477247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936" y="1535113"/>
            <a:ext cx="477434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936" y="2174875"/>
            <a:ext cx="477434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40067" y="6356351"/>
            <a:ext cx="2520315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90461" y="6356351"/>
            <a:ext cx="342042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40968" y="6356351"/>
            <a:ext cx="2520315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5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40067" y="6356351"/>
            <a:ext cx="2520315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90461" y="6356351"/>
            <a:ext cx="342042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40968" y="6356351"/>
            <a:ext cx="2520315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40067" y="6356351"/>
            <a:ext cx="2520315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90461" y="6356351"/>
            <a:ext cx="342042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40968" y="6356351"/>
            <a:ext cx="2520315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8" y="273050"/>
            <a:ext cx="3553570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3028" y="273051"/>
            <a:ext cx="6038255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68" y="1435101"/>
            <a:ext cx="3553570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0067" y="6356351"/>
            <a:ext cx="2520315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90461" y="6356351"/>
            <a:ext cx="342042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40968" y="6356351"/>
            <a:ext cx="2520315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140" y="4800600"/>
            <a:ext cx="648081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7140" y="612775"/>
            <a:ext cx="648081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7140" y="5367338"/>
            <a:ext cx="648081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0067" y="6356351"/>
            <a:ext cx="2520315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90461" y="6356351"/>
            <a:ext cx="342042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40968" y="6356351"/>
            <a:ext cx="2520315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219076" y="186583"/>
            <a:ext cx="8991599" cy="6138017"/>
          </a:xfrm>
          <a:prstGeom prst="roundRect">
            <a:avLst>
              <a:gd name="adj" fmla="val 354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smtClean="0"/>
              <a:t>Test Driver</a:t>
            </a:r>
            <a:endParaRPr lang="en-SG" sz="1600" b="1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6848475" y="533400"/>
            <a:ext cx="2173605" cy="2667000"/>
            <a:chOff x="-1371600" y="1447800"/>
            <a:chExt cx="2514600" cy="2722192"/>
          </a:xfrm>
          <a:solidFill>
            <a:schemeClr val="bg1"/>
          </a:solidFill>
        </p:grpSpPr>
        <p:sp>
          <p:nvSpPr>
            <p:cNvPr id="9" name="Rectangle 8"/>
            <p:cNvSpPr/>
            <p:nvPr/>
          </p:nvSpPr>
          <p:spPr>
            <a:xfrm>
              <a:off x="-1371600" y="1524000"/>
              <a:ext cx="2514600" cy="2645992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test</a:t>
              </a: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::</a:t>
              </a:r>
              <a:r>
                <a:rPr lang="en-US" sz="1400" b="1" dirty="0" err="1" smtClean="0">
                  <a:solidFill>
                    <a:schemeClr val="accent2">
                      <a:lumMod val="75000"/>
                    </a:schemeClr>
                  </a:solidFill>
                </a:rPr>
                <a:t>pageobjects</a:t>
              </a:r>
              <a:endParaRPr lang="en-SG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47700" y="1447800"/>
              <a:ext cx="495300" cy="76200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447675" y="572210"/>
            <a:ext cx="6021705" cy="5599990"/>
            <a:chOff x="-1676400" y="1447800"/>
            <a:chExt cx="2819400" cy="5599990"/>
          </a:xfrm>
          <a:solidFill>
            <a:schemeClr val="bg1"/>
          </a:solidFill>
        </p:grpSpPr>
        <p:sp>
          <p:nvSpPr>
            <p:cNvPr id="12" name="Rectangle 11"/>
            <p:cNvSpPr/>
            <p:nvPr/>
          </p:nvSpPr>
          <p:spPr>
            <a:xfrm>
              <a:off x="-1676400" y="1523999"/>
              <a:ext cx="2819400" cy="5523791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test::cases</a:t>
              </a:r>
              <a:endParaRPr lang="en-SG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47700" y="1447800"/>
              <a:ext cx="495300" cy="76200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6848475" y="3429000"/>
            <a:ext cx="2173605" cy="2722192"/>
            <a:chOff x="-1371600" y="1447800"/>
            <a:chExt cx="2514600" cy="2722192"/>
          </a:xfrm>
          <a:solidFill>
            <a:schemeClr val="bg1"/>
          </a:solidFill>
        </p:grpSpPr>
        <p:sp>
          <p:nvSpPr>
            <p:cNvPr id="15" name="Rectangle 14"/>
            <p:cNvSpPr/>
            <p:nvPr/>
          </p:nvSpPr>
          <p:spPr>
            <a:xfrm>
              <a:off x="-1371600" y="1524000"/>
              <a:ext cx="2514600" cy="2645992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test::driver</a:t>
              </a:r>
              <a:endParaRPr lang="en-SG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47700" y="1447800"/>
              <a:ext cx="495300" cy="76200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roup 289"/>
          <p:cNvGrpSpPr/>
          <p:nvPr/>
        </p:nvGrpSpPr>
        <p:grpSpPr>
          <a:xfrm>
            <a:off x="3190875" y="1032305"/>
            <a:ext cx="2362200" cy="872695"/>
            <a:chOff x="3190875" y="1032305"/>
            <a:chExt cx="2362200" cy="872695"/>
          </a:xfrm>
          <a:solidFill>
            <a:schemeClr val="bg1">
              <a:lumMod val="75000"/>
            </a:schemeClr>
          </a:solidFill>
        </p:grpSpPr>
        <p:sp>
          <p:nvSpPr>
            <p:cNvPr id="36" name="Rectangle 35"/>
            <p:cNvSpPr/>
            <p:nvPr/>
          </p:nvSpPr>
          <p:spPr>
            <a:xfrm>
              <a:off x="3190875" y="1032305"/>
              <a:ext cx="2362200" cy="872695"/>
            </a:xfrm>
            <a:custGeom>
              <a:avLst/>
              <a:gdLst/>
              <a:ahLst/>
              <a:cxnLst/>
              <a:rect l="l" t="t" r="r" b="b"/>
              <a:pathLst>
                <a:path w="2362200" h="1101295">
                  <a:moveTo>
                    <a:pt x="1524000" y="0"/>
                  </a:moveTo>
                  <a:lnTo>
                    <a:pt x="2361824" y="0"/>
                  </a:lnTo>
                  <a:lnTo>
                    <a:pt x="2361824" y="129015"/>
                  </a:lnTo>
                  <a:lnTo>
                    <a:pt x="2362200" y="129015"/>
                  </a:lnTo>
                  <a:lnTo>
                    <a:pt x="2362200" y="1101295"/>
                  </a:lnTo>
                  <a:lnTo>
                    <a:pt x="0" y="1101295"/>
                  </a:lnTo>
                  <a:lnTo>
                    <a:pt x="0" y="129015"/>
                  </a:lnTo>
                  <a:lnTo>
                    <a:pt x="1524000" y="12901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en-US" sz="1400" b="1" dirty="0"/>
                <a:t>::driver</a:t>
              </a:r>
              <a:endParaRPr lang="en-SG" sz="1400" b="1" dirty="0"/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4714875" y="1123350"/>
              <a:ext cx="838200" cy="0"/>
            </a:xfrm>
            <a:prstGeom prst="line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9" name="Group 288"/>
          <p:cNvGrpSpPr/>
          <p:nvPr/>
        </p:nvGrpSpPr>
        <p:grpSpPr>
          <a:xfrm>
            <a:off x="3170009" y="2133600"/>
            <a:ext cx="2362200" cy="1002607"/>
            <a:chOff x="3170009" y="2133600"/>
            <a:chExt cx="2362200" cy="1002607"/>
          </a:xfrm>
          <a:solidFill>
            <a:schemeClr val="bg1">
              <a:lumMod val="75000"/>
            </a:schemeClr>
          </a:solidFill>
        </p:grpSpPr>
        <p:sp>
          <p:nvSpPr>
            <p:cNvPr id="186" name="Rectangle 35"/>
            <p:cNvSpPr/>
            <p:nvPr/>
          </p:nvSpPr>
          <p:spPr>
            <a:xfrm>
              <a:off x="3170009" y="2133600"/>
              <a:ext cx="2362200" cy="1002607"/>
            </a:xfrm>
            <a:custGeom>
              <a:avLst/>
              <a:gdLst/>
              <a:ahLst/>
              <a:cxnLst/>
              <a:rect l="l" t="t" r="r" b="b"/>
              <a:pathLst>
                <a:path w="2362200" h="1101295">
                  <a:moveTo>
                    <a:pt x="1524000" y="0"/>
                  </a:moveTo>
                  <a:lnTo>
                    <a:pt x="2361824" y="0"/>
                  </a:lnTo>
                  <a:lnTo>
                    <a:pt x="2361824" y="129015"/>
                  </a:lnTo>
                  <a:lnTo>
                    <a:pt x="2362200" y="129015"/>
                  </a:lnTo>
                  <a:lnTo>
                    <a:pt x="2362200" y="1101295"/>
                  </a:lnTo>
                  <a:lnTo>
                    <a:pt x="0" y="1101295"/>
                  </a:lnTo>
                  <a:lnTo>
                    <a:pt x="0" y="129015"/>
                  </a:lnTo>
                  <a:lnTo>
                    <a:pt x="1524000" y="12901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en-US" sz="1400" b="1" dirty="0"/>
                <a:t>::</a:t>
              </a:r>
              <a:r>
                <a:rPr lang="en-US" sz="1400" b="1" dirty="0" err="1"/>
                <a:t>browsertests</a:t>
              </a:r>
              <a:endParaRPr lang="en-SG" sz="1400" b="1" dirty="0"/>
            </a:p>
          </p:txBody>
        </p:sp>
        <p:cxnSp>
          <p:nvCxnSpPr>
            <p:cNvPr id="200" name="Straight Connector 199"/>
            <p:cNvCxnSpPr/>
            <p:nvPr/>
          </p:nvCxnSpPr>
          <p:spPr>
            <a:xfrm>
              <a:off x="4694009" y="2243141"/>
              <a:ext cx="838200" cy="0"/>
            </a:xfrm>
            <a:prstGeom prst="line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/>
        </p:nvGrpSpPr>
        <p:grpSpPr>
          <a:xfrm>
            <a:off x="3188277" y="3385269"/>
            <a:ext cx="2362550" cy="872695"/>
            <a:chOff x="3188277" y="3385269"/>
            <a:chExt cx="2362550" cy="872695"/>
          </a:xfrm>
          <a:solidFill>
            <a:schemeClr val="bg1">
              <a:lumMod val="75000"/>
            </a:schemeClr>
          </a:solidFill>
        </p:grpSpPr>
        <p:sp>
          <p:nvSpPr>
            <p:cNvPr id="191" name="Rectangle 35"/>
            <p:cNvSpPr/>
            <p:nvPr/>
          </p:nvSpPr>
          <p:spPr>
            <a:xfrm>
              <a:off x="3188277" y="3385269"/>
              <a:ext cx="2362200" cy="872695"/>
            </a:xfrm>
            <a:custGeom>
              <a:avLst/>
              <a:gdLst/>
              <a:ahLst/>
              <a:cxnLst/>
              <a:rect l="l" t="t" r="r" b="b"/>
              <a:pathLst>
                <a:path w="2362200" h="1101295">
                  <a:moveTo>
                    <a:pt x="1524000" y="0"/>
                  </a:moveTo>
                  <a:lnTo>
                    <a:pt x="2361824" y="0"/>
                  </a:lnTo>
                  <a:lnTo>
                    <a:pt x="2361824" y="129015"/>
                  </a:lnTo>
                  <a:lnTo>
                    <a:pt x="2362200" y="129015"/>
                  </a:lnTo>
                  <a:lnTo>
                    <a:pt x="2362200" y="1101295"/>
                  </a:lnTo>
                  <a:lnTo>
                    <a:pt x="0" y="1101295"/>
                  </a:lnTo>
                  <a:lnTo>
                    <a:pt x="0" y="129015"/>
                  </a:lnTo>
                  <a:lnTo>
                    <a:pt x="1524000" y="12901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en-US" sz="1400" b="1" dirty="0"/>
                <a:t>::common</a:t>
              </a:r>
              <a:endParaRPr lang="en-SG" sz="1400" b="1" dirty="0"/>
            </a:p>
          </p:txBody>
        </p:sp>
        <p:cxnSp>
          <p:nvCxnSpPr>
            <p:cNvPr id="201" name="Straight Connector 200"/>
            <p:cNvCxnSpPr/>
            <p:nvPr/>
          </p:nvCxnSpPr>
          <p:spPr>
            <a:xfrm>
              <a:off x="4712627" y="3476772"/>
              <a:ext cx="838200" cy="0"/>
            </a:xfrm>
            <a:prstGeom prst="line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3170009" y="4300344"/>
            <a:ext cx="2362200" cy="872695"/>
            <a:chOff x="3170009" y="4300344"/>
            <a:chExt cx="2362200" cy="872695"/>
          </a:xfrm>
          <a:solidFill>
            <a:schemeClr val="bg1">
              <a:lumMod val="75000"/>
            </a:schemeClr>
          </a:solidFill>
        </p:grpSpPr>
        <p:sp>
          <p:nvSpPr>
            <p:cNvPr id="189" name="Rectangle 35"/>
            <p:cNvSpPr/>
            <p:nvPr/>
          </p:nvSpPr>
          <p:spPr>
            <a:xfrm>
              <a:off x="3170009" y="4300344"/>
              <a:ext cx="2362200" cy="872695"/>
            </a:xfrm>
            <a:custGeom>
              <a:avLst/>
              <a:gdLst/>
              <a:ahLst/>
              <a:cxnLst/>
              <a:rect l="l" t="t" r="r" b="b"/>
              <a:pathLst>
                <a:path w="2362200" h="1101295">
                  <a:moveTo>
                    <a:pt x="1524000" y="0"/>
                  </a:moveTo>
                  <a:lnTo>
                    <a:pt x="2361824" y="0"/>
                  </a:lnTo>
                  <a:lnTo>
                    <a:pt x="2361824" y="129015"/>
                  </a:lnTo>
                  <a:lnTo>
                    <a:pt x="2362200" y="129015"/>
                  </a:lnTo>
                  <a:lnTo>
                    <a:pt x="2362200" y="1101295"/>
                  </a:lnTo>
                  <a:lnTo>
                    <a:pt x="0" y="1101295"/>
                  </a:lnTo>
                  <a:lnTo>
                    <a:pt x="0" y="129015"/>
                  </a:lnTo>
                  <a:lnTo>
                    <a:pt x="1524000" y="12901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en-US" sz="1400" b="1" dirty="0"/>
                <a:t>::logic</a:t>
              </a:r>
              <a:endParaRPr lang="en-SG" sz="1400" b="1" dirty="0"/>
            </a:p>
          </p:txBody>
        </p:sp>
        <p:cxnSp>
          <p:nvCxnSpPr>
            <p:cNvPr id="202" name="Straight Connector 201"/>
            <p:cNvCxnSpPr/>
            <p:nvPr/>
          </p:nvCxnSpPr>
          <p:spPr>
            <a:xfrm>
              <a:off x="4693575" y="4389170"/>
              <a:ext cx="838200" cy="0"/>
            </a:xfrm>
            <a:prstGeom prst="line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174338" y="5223305"/>
            <a:ext cx="2362200" cy="872695"/>
            <a:chOff x="3174338" y="5223305"/>
            <a:chExt cx="2362200" cy="872695"/>
          </a:xfrm>
          <a:solidFill>
            <a:schemeClr val="bg1">
              <a:lumMod val="75000"/>
            </a:schemeClr>
          </a:solidFill>
        </p:grpSpPr>
        <p:sp>
          <p:nvSpPr>
            <p:cNvPr id="190" name="Rectangle 35"/>
            <p:cNvSpPr/>
            <p:nvPr/>
          </p:nvSpPr>
          <p:spPr>
            <a:xfrm>
              <a:off x="3174338" y="5223305"/>
              <a:ext cx="2362200" cy="872695"/>
            </a:xfrm>
            <a:custGeom>
              <a:avLst/>
              <a:gdLst/>
              <a:ahLst/>
              <a:cxnLst/>
              <a:rect l="l" t="t" r="r" b="b"/>
              <a:pathLst>
                <a:path w="2362200" h="1101295">
                  <a:moveTo>
                    <a:pt x="1524000" y="0"/>
                  </a:moveTo>
                  <a:lnTo>
                    <a:pt x="2361824" y="0"/>
                  </a:lnTo>
                  <a:lnTo>
                    <a:pt x="2361824" y="129015"/>
                  </a:lnTo>
                  <a:lnTo>
                    <a:pt x="2362200" y="129015"/>
                  </a:lnTo>
                  <a:lnTo>
                    <a:pt x="2362200" y="1101295"/>
                  </a:lnTo>
                  <a:lnTo>
                    <a:pt x="0" y="1101295"/>
                  </a:lnTo>
                  <a:lnTo>
                    <a:pt x="0" y="129015"/>
                  </a:lnTo>
                  <a:lnTo>
                    <a:pt x="1524000" y="12901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en-US" sz="1400" b="1" dirty="0" smtClean="0"/>
                <a:t>::storage</a:t>
              </a:r>
              <a:endParaRPr lang="en-SG" sz="1400" b="1" dirty="0"/>
            </a:p>
          </p:txBody>
        </p:sp>
        <p:cxnSp>
          <p:nvCxnSpPr>
            <p:cNvPr id="203" name="Straight Connector 202"/>
            <p:cNvCxnSpPr/>
            <p:nvPr/>
          </p:nvCxnSpPr>
          <p:spPr>
            <a:xfrm>
              <a:off x="4693575" y="5314879"/>
              <a:ext cx="838200" cy="0"/>
            </a:xfrm>
            <a:prstGeom prst="line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/>
          <p:cNvSpPr/>
          <p:nvPr/>
        </p:nvSpPr>
        <p:spPr>
          <a:xfrm>
            <a:off x="6997411" y="3830309"/>
            <a:ext cx="1774889" cy="25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GaeSimulation</a:t>
            </a:r>
            <a:endParaRPr lang="en-SG" sz="1600" b="1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8777830" y="5906340"/>
            <a:ext cx="971504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644018" y="5715000"/>
            <a:ext cx="1319257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Email Server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771607" y="6428473"/>
            <a:ext cx="1368039" cy="3617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testng.xml</a:t>
            </a:r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41235" y="1375183"/>
            <a:ext cx="1066800" cy="4916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Base</a:t>
            </a:r>
            <a:br>
              <a:rPr lang="en-US" sz="1600" b="1" dirty="0"/>
            </a:br>
            <a:r>
              <a:rPr lang="en-US" sz="1600" b="1" dirty="0" err="1"/>
              <a:t>TestCase</a:t>
            </a:r>
            <a:endParaRPr lang="en-SG" sz="1600" b="1" dirty="0"/>
          </a:p>
        </p:txBody>
      </p:sp>
      <p:sp>
        <p:nvSpPr>
          <p:cNvPr id="54" name="Isosceles Triangle 53"/>
          <p:cNvSpPr/>
          <p:nvPr/>
        </p:nvSpPr>
        <p:spPr>
          <a:xfrm>
            <a:off x="893634" y="1886082"/>
            <a:ext cx="276225" cy="22860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grpSp>
        <p:nvGrpSpPr>
          <p:cNvPr id="29" name="Group 28"/>
          <p:cNvGrpSpPr/>
          <p:nvPr/>
        </p:nvGrpSpPr>
        <p:grpSpPr>
          <a:xfrm rot="5400000">
            <a:off x="4127145" y="1841513"/>
            <a:ext cx="448042" cy="1946617"/>
            <a:chOff x="5145053" y="2923453"/>
            <a:chExt cx="452572" cy="1278187"/>
          </a:xfrm>
        </p:grpSpPr>
        <p:sp>
          <p:nvSpPr>
            <p:cNvPr id="53" name="Rectangle 52"/>
            <p:cNvSpPr/>
            <p:nvPr/>
          </p:nvSpPr>
          <p:spPr>
            <a:xfrm rot="16200000">
              <a:off x="4723526" y="3344980"/>
              <a:ext cx="1204823" cy="36177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Ui Tests</a:t>
              </a:r>
              <a:endParaRPr lang="en-SG" sz="1600" b="1" dirty="0"/>
            </a:p>
          </p:txBody>
        </p:sp>
        <p:sp>
          <p:nvSpPr>
            <p:cNvPr id="56" name="Rectangle 55"/>
            <p:cNvSpPr/>
            <p:nvPr/>
          </p:nvSpPr>
          <p:spPr>
            <a:xfrm rot="16200000">
              <a:off x="4767677" y="3375615"/>
              <a:ext cx="1204823" cy="36177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Ui Tests</a:t>
              </a:r>
              <a:endParaRPr lang="en-SG" sz="1600" b="1" dirty="0"/>
            </a:p>
          </p:txBody>
        </p:sp>
        <p:sp>
          <p:nvSpPr>
            <p:cNvPr id="57" name="Rectangle 56"/>
            <p:cNvSpPr/>
            <p:nvPr/>
          </p:nvSpPr>
          <p:spPr>
            <a:xfrm rot="16200000">
              <a:off x="4814328" y="3418344"/>
              <a:ext cx="1204823" cy="36177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Ui Tests</a:t>
              </a:r>
              <a:endParaRPr lang="en-SG" sz="1600" b="1" dirty="0"/>
            </a:p>
          </p:txBody>
        </p:sp>
      </p:grpSp>
      <p:cxnSp>
        <p:nvCxnSpPr>
          <p:cNvPr id="68" name="Elbow Connector 67"/>
          <p:cNvCxnSpPr>
            <a:stCxn id="54" idx="3"/>
            <a:endCxn id="123" idx="1"/>
          </p:cNvCxnSpPr>
          <p:nvPr/>
        </p:nvCxnSpPr>
        <p:spPr>
          <a:xfrm rot="16200000" flipH="1">
            <a:off x="228555" y="2917874"/>
            <a:ext cx="1714441" cy="108056"/>
          </a:xfrm>
          <a:prstGeom prst="bentConnector2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69" name="Elbow Connector 68"/>
          <p:cNvCxnSpPr>
            <a:stCxn id="121" idx="1"/>
            <a:endCxn id="54" idx="3"/>
          </p:cNvCxnSpPr>
          <p:nvPr/>
        </p:nvCxnSpPr>
        <p:spPr>
          <a:xfrm rot="10800000">
            <a:off x="1031748" y="2114682"/>
            <a:ext cx="112963" cy="673566"/>
          </a:xfrm>
          <a:prstGeom prst="bentConnector2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71" name="Rectangle 70"/>
          <p:cNvSpPr/>
          <p:nvPr/>
        </p:nvSpPr>
        <p:spPr>
          <a:xfrm>
            <a:off x="7020356" y="990600"/>
            <a:ext cx="1800000" cy="3036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BrowserPool</a:t>
            </a:r>
            <a:endParaRPr lang="en-SG" sz="1600" b="1" dirty="0"/>
          </a:p>
        </p:txBody>
      </p:sp>
      <p:sp>
        <p:nvSpPr>
          <p:cNvPr id="72" name="Flowchart: Decision 71"/>
          <p:cNvSpPr/>
          <p:nvPr/>
        </p:nvSpPr>
        <p:spPr>
          <a:xfrm>
            <a:off x="7847076" y="1315230"/>
            <a:ext cx="141518" cy="127830"/>
          </a:xfrm>
          <a:prstGeom prst="flowChartDecis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3" name="Elbow Connector 72"/>
          <p:cNvCxnSpPr>
            <a:stCxn id="83" idx="0"/>
            <a:endCxn id="72" idx="2"/>
          </p:cNvCxnSpPr>
          <p:nvPr/>
        </p:nvCxnSpPr>
        <p:spPr>
          <a:xfrm rot="16200000" flipV="1">
            <a:off x="7862630" y="1498266"/>
            <a:ext cx="112933" cy="2522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8758734" y="5492033"/>
            <a:ext cx="971504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9624922" y="5331023"/>
            <a:ext cx="1319257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BackDoor</a:t>
            </a:r>
            <a:r>
              <a:rPr lang="en-US" dirty="0" smtClean="0">
                <a:solidFill>
                  <a:schemeClr val="tx1"/>
                </a:solidFill>
              </a:rPr>
              <a:t> API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flipH="1" flipV="1">
            <a:off x="8905873" y="1674911"/>
            <a:ext cx="663146" cy="712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9463702" y="1521023"/>
            <a:ext cx="1319257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Selenium Web Driver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995245" y="5767800"/>
            <a:ext cx="1800000" cy="25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EmailAccount</a:t>
            </a:r>
            <a:endParaRPr lang="en-SG" sz="1600" b="1" dirty="0"/>
          </a:p>
        </p:txBody>
      </p:sp>
      <p:sp>
        <p:nvSpPr>
          <p:cNvPr id="83" name="Rectangle 82"/>
          <p:cNvSpPr/>
          <p:nvPr/>
        </p:nvSpPr>
        <p:spPr>
          <a:xfrm>
            <a:off x="7020357" y="1555993"/>
            <a:ext cx="1800000" cy="2991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Browser</a:t>
            </a:r>
            <a:endParaRPr lang="en-SG" sz="1600" b="1" dirty="0"/>
          </a:p>
        </p:txBody>
      </p:sp>
      <p:sp>
        <p:nvSpPr>
          <p:cNvPr id="84" name="Rectangle 83"/>
          <p:cNvSpPr/>
          <p:nvPr/>
        </p:nvSpPr>
        <p:spPr>
          <a:xfrm>
            <a:off x="6995245" y="5386835"/>
            <a:ext cx="1800000" cy="25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BackDoor</a:t>
            </a:r>
            <a:endParaRPr lang="en-SG" sz="1600" b="1" dirty="0"/>
          </a:p>
        </p:txBody>
      </p:sp>
      <p:cxnSp>
        <p:nvCxnSpPr>
          <p:cNvPr id="89" name="Elbow Connector 88"/>
          <p:cNvCxnSpPr>
            <a:stCxn id="123" idx="0"/>
            <a:endCxn id="47" idx="0"/>
          </p:cNvCxnSpPr>
          <p:nvPr/>
        </p:nvCxnSpPr>
        <p:spPr>
          <a:xfrm rot="16200000" flipH="1">
            <a:off x="4591878" y="537332"/>
            <a:ext cx="363063" cy="6222891"/>
          </a:xfrm>
          <a:prstGeom prst="bentConnector3">
            <a:avLst>
              <a:gd name="adj1" fmla="val -52788"/>
            </a:avLst>
          </a:prstGeom>
          <a:ln>
            <a:solidFill>
              <a:schemeClr val="accent2">
                <a:lumMod val="7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90" name="Folded Corner 89"/>
          <p:cNvSpPr/>
          <p:nvPr/>
        </p:nvSpPr>
        <p:spPr>
          <a:xfrm>
            <a:off x="9463702" y="4125368"/>
            <a:ext cx="1219200" cy="65040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test</a:t>
            </a:r>
            <a:br>
              <a:rPr lang="en-US" sz="1600" b="1" dirty="0" smtClean="0">
                <a:solidFill>
                  <a:schemeClr val="tx1"/>
                </a:solidFill>
              </a:rPr>
            </a:br>
            <a:r>
              <a:rPr lang="en-US" sz="1600" b="1" dirty="0" smtClean="0">
                <a:solidFill>
                  <a:schemeClr val="tx1"/>
                </a:solidFill>
              </a:rPr>
              <a:t>.properties</a:t>
            </a:r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91" name="Folded Corner 90"/>
          <p:cNvSpPr/>
          <p:nvPr/>
        </p:nvSpPr>
        <p:spPr>
          <a:xfrm>
            <a:off x="9311302" y="4683598"/>
            <a:ext cx="1219200" cy="65040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appengine-web.xml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92" name="Straight Arrow Connector 91"/>
          <p:cNvCxnSpPr/>
          <p:nvPr/>
        </p:nvCxnSpPr>
        <p:spPr>
          <a:xfrm flipH="1">
            <a:off x="8682652" y="4347055"/>
            <a:ext cx="828134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6466320" y="4988625"/>
            <a:ext cx="382155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96" name="TextBox 95"/>
          <p:cNvSpPr txBox="1"/>
          <p:nvPr/>
        </p:nvSpPr>
        <p:spPr>
          <a:xfrm>
            <a:off x="1371600" y="6458654"/>
            <a:ext cx="981075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TestNG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100" name="Straight Arrow Connector 99"/>
          <p:cNvCxnSpPr>
            <a:stCxn id="50" idx="1"/>
          </p:cNvCxnSpPr>
          <p:nvPr/>
        </p:nvCxnSpPr>
        <p:spPr>
          <a:xfrm flipH="1">
            <a:off x="2173415" y="6609358"/>
            <a:ext cx="59819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6995245" y="5005903"/>
            <a:ext cx="1774889" cy="25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HtmlHelper</a:t>
            </a:r>
            <a:endParaRPr lang="en-SG" sz="1600" b="1" dirty="0"/>
          </a:p>
        </p:txBody>
      </p:sp>
      <p:sp>
        <p:nvSpPr>
          <p:cNvPr id="106" name="Rectangle 105"/>
          <p:cNvSpPr/>
          <p:nvPr/>
        </p:nvSpPr>
        <p:spPr>
          <a:xfrm>
            <a:off x="6995245" y="4624937"/>
            <a:ext cx="1774889" cy="25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AssertHelper</a:t>
            </a:r>
            <a:endParaRPr lang="en-SG" sz="1600" b="1" dirty="0"/>
          </a:p>
        </p:txBody>
      </p:sp>
      <p:sp>
        <p:nvSpPr>
          <p:cNvPr id="46" name="Rectangle 45"/>
          <p:cNvSpPr/>
          <p:nvPr/>
        </p:nvSpPr>
        <p:spPr>
          <a:xfrm>
            <a:off x="6995245" y="4243971"/>
            <a:ext cx="1800000" cy="25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TestProperties</a:t>
            </a:r>
            <a:endParaRPr lang="en-SG" sz="1600" b="1" dirty="0"/>
          </a:p>
        </p:txBody>
      </p:sp>
      <p:sp>
        <p:nvSpPr>
          <p:cNvPr id="107" name="Rectangle 106"/>
          <p:cNvSpPr/>
          <p:nvPr/>
        </p:nvSpPr>
        <p:spPr>
          <a:xfrm>
            <a:off x="7020357" y="2107303"/>
            <a:ext cx="1799999" cy="3036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AppPage</a:t>
            </a:r>
            <a:endParaRPr lang="en-SG" sz="1600" b="1" dirty="0"/>
          </a:p>
        </p:txBody>
      </p:sp>
      <p:sp>
        <p:nvSpPr>
          <p:cNvPr id="108" name="Rectangle 107"/>
          <p:cNvSpPr/>
          <p:nvPr/>
        </p:nvSpPr>
        <p:spPr>
          <a:xfrm>
            <a:off x="7005724" y="2667000"/>
            <a:ext cx="1819101" cy="2991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SG" sz="1600" b="1" dirty="0"/>
          </a:p>
        </p:txBody>
      </p:sp>
      <p:sp>
        <p:nvSpPr>
          <p:cNvPr id="109" name="Isosceles Triangle 108"/>
          <p:cNvSpPr/>
          <p:nvPr/>
        </p:nvSpPr>
        <p:spPr>
          <a:xfrm>
            <a:off x="7823187" y="2438400"/>
            <a:ext cx="184175" cy="153300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cxnSp>
        <p:nvCxnSpPr>
          <p:cNvPr id="16" name="Straight Connector 15"/>
          <p:cNvCxnSpPr>
            <a:stCxn id="109" idx="3"/>
            <a:endCxn id="108" idx="0"/>
          </p:cNvCxnSpPr>
          <p:nvPr/>
        </p:nvCxnSpPr>
        <p:spPr>
          <a:xfrm>
            <a:off x="7915275" y="2591700"/>
            <a:ext cx="0" cy="75300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111" name="Rectangle 110"/>
          <p:cNvSpPr/>
          <p:nvPr/>
        </p:nvSpPr>
        <p:spPr>
          <a:xfrm>
            <a:off x="7065764" y="2719032"/>
            <a:ext cx="1819101" cy="2991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SG" sz="1600" b="1" dirty="0"/>
          </a:p>
        </p:txBody>
      </p:sp>
      <p:sp>
        <p:nvSpPr>
          <p:cNvPr id="112" name="Rectangle 111"/>
          <p:cNvSpPr/>
          <p:nvPr/>
        </p:nvSpPr>
        <p:spPr>
          <a:xfrm>
            <a:off x="7125804" y="2771064"/>
            <a:ext cx="1819101" cy="2991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b="1" dirty="0" err="1"/>
              <a:t>AdminHomePage</a:t>
            </a:r>
            <a:r>
              <a:rPr lang="en-US" sz="1600" b="1" dirty="0"/>
              <a:t> etc.</a:t>
            </a:r>
            <a:endParaRPr lang="en-SG" sz="1600" b="1" dirty="0"/>
          </a:p>
        </p:txBody>
      </p:sp>
      <p:sp>
        <p:nvSpPr>
          <p:cNvPr id="121" name="Rectangle 120"/>
          <p:cNvSpPr/>
          <p:nvPr/>
        </p:nvSpPr>
        <p:spPr>
          <a:xfrm>
            <a:off x="1144710" y="2520184"/>
            <a:ext cx="1044324" cy="53612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BaseUi</a:t>
            </a:r>
            <a:r>
              <a:rPr lang="en-US" sz="1600" b="1" dirty="0"/>
              <a:t/>
            </a:r>
            <a:br>
              <a:rPr lang="en-US" sz="1600" b="1" dirty="0"/>
            </a:br>
            <a:r>
              <a:rPr lang="en-US" sz="1600" b="1" dirty="0" err="1"/>
              <a:t>TestCase</a:t>
            </a:r>
            <a:endParaRPr lang="en-SG" sz="1600" b="1" dirty="0"/>
          </a:p>
        </p:txBody>
      </p:sp>
      <p:sp>
        <p:nvSpPr>
          <p:cNvPr id="123" name="Rectangle 122"/>
          <p:cNvSpPr/>
          <p:nvPr/>
        </p:nvSpPr>
        <p:spPr>
          <a:xfrm>
            <a:off x="1139803" y="3467246"/>
            <a:ext cx="1044324" cy="7237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b="1" dirty="0" smtClean="0"/>
              <a:t>Base</a:t>
            </a:r>
            <a:br>
              <a:rPr lang="en-US" sz="1600" b="1" dirty="0" smtClean="0"/>
            </a:br>
            <a:r>
              <a:rPr lang="en-US" sz="1600" b="1" dirty="0" smtClean="0"/>
              <a:t>Component</a:t>
            </a:r>
            <a:br>
              <a:rPr lang="en-US" sz="1600" b="1" dirty="0" smtClean="0"/>
            </a:br>
            <a:r>
              <a:rPr lang="en-US" sz="1600" b="1" dirty="0" err="1" smtClean="0"/>
              <a:t>TestCase</a:t>
            </a:r>
            <a:endParaRPr lang="en-SG" sz="1600" b="1" dirty="0"/>
          </a:p>
        </p:txBody>
      </p:sp>
      <p:sp>
        <p:nvSpPr>
          <p:cNvPr id="131" name="Isosceles Triangle 130"/>
          <p:cNvSpPr/>
          <p:nvPr/>
        </p:nvSpPr>
        <p:spPr>
          <a:xfrm rot="16200000" flipH="1">
            <a:off x="2165222" y="2711065"/>
            <a:ext cx="276225" cy="228600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cxnSp>
        <p:nvCxnSpPr>
          <p:cNvPr id="225" name="Straight Connector 224"/>
          <p:cNvCxnSpPr>
            <a:stCxn id="131" idx="3"/>
          </p:cNvCxnSpPr>
          <p:nvPr/>
        </p:nvCxnSpPr>
        <p:spPr>
          <a:xfrm flipV="1">
            <a:off x="2417635" y="2825365"/>
            <a:ext cx="941359" cy="1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grpSp>
        <p:nvGrpSpPr>
          <p:cNvPr id="134" name="Group 133"/>
          <p:cNvGrpSpPr/>
          <p:nvPr/>
        </p:nvGrpSpPr>
        <p:grpSpPr>
          <a:xfrm rot="5400000">
            <a:off x="4108673" y="631470"/>
            <a:ext cx="448041" cy="1946617"/>
            <a:chOff x="5145053" y="2923453"/>
            <a:chExt cx="452572" cy="1278187"/>
          </a:xfrm>
        </p:grpSpPr>
        <p:sp>
          <p:nvSpPr>
            <p:cNvPr id="135" name="Rectangle 134"/>
            <p:cNvSpPr/>
            <p:nvPr/>
          </p:nvSpPr>
          <p:spPr>
            <a:xfrm rot="16200000">
              <a:off x="4723526" y="3344980"/>
              <a:ext cx="1204823" cy="36177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Ui Tests</a:t>
              </a:r>
              <a:endParaRPr lang="en-SG" sz="1600" b="1" dirty="0"/>
            </a:p>
          </p:txBody>
        </p:sp>
        <p:sp>
          <p:nvSpPr>
            <p:cNvPr id="136" name="Rectangle 135"/>
            <p:cNvSpPr/>
            <p:nvPr/>
          </p:nvSpPr>
          <p:spPr>
            <a:xfrm rot="16200000">
              <a:off x="4767677" y="3375615"/>
              <a:ext cx="1204823" cy="36177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Ui Tests</a:t>
              </a:r>
              <a:endParaRPr lang="en-SG" sz="1600" b="1" dirty="0"/>
            </a:p>
          </p:txBody>
        </p:sp>
        <p:sp>
          <p:nvSpPr>
            <p:cNvPr id="137" name="Rectangle 136"/>
            <p:cNvSpPr/>
            <p:nvPr/>
          </p:nvSpPr>
          <p:spPr>
            <a:xfrm rot="16200000">
              <a:off x="4814328" y="3418344"/>
              <a:ext cx="1204823" cy="36177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Driver tests</a:t>
              </a:r>
              <a:endParaRPr lang="en-SG" sz="1600" b="1" dirty="0"/>
            </a:p>
          </p:txBody>
        </p:sp>
      </p:grpSp>
      <p:grpSp>
        <p:nvGrpSpPr>
          <p:cNvPr id="138" name="Group 137"/>
          <p:cNvGrpSpPr/>
          <p:nvPr/>
        </p:nvGrpSpPr>
        <p:grpSpPr>
          <a:xfrm rot="5400000">
            <a:off x="4092563" y="2989274"/>
            <a:ext cx="448042" cy="1946617"/>
            <a:chOff x="5145053" y="2923453"/>
            <a:chExt cx="452572" cy="1278187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39" name="Rectangle 138"/>
            <p:cNvSpPr/>
            <p:nvPr/>
          </p:nvSpPr>
          <p:spPr>
            <a:xfrm rot="16200000">
              <a:off x="4723526" y="3344980"/>
              <a:ext cx="1204823" cy="361770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/>
                <a:t>Ui Tests</a:t>
              </a:r>
              <a:endParaRPr lang="en-SG" sz="1600" b="1" dirty="0"/>
            </a:p>
          </p:txBody>
        </p:sp>
        <p:sp>
          <p:nvSpPr>
            <p:cNvPr id="140" name="Rectangle 139"/>
            <p:cNvSpPr/>
            <p:nvPr/>
          </p:nvSpPr>
          <p:spPr>
            <a:xfrm rot="16200000">
              <a:off x="4767677" y="3375615"/>
              <a:ext cx="1204823" cy="361770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/>
                <a:t>Ui Tests</a:t>
              </a:r>
              <a:endParaRPr lang="en-SG" sz="1600" b="1" dirty="0"/>
            </a:p>
          </p:txBody>
        </p:sp>
        <p:sp>
          <p:nvSpPr>
            <p:cNvPr id="141" name="Rectangle 140"/>
            <p:cNvSpPr/>
            <p:nvPr/>
          </p:nvSpPr>
          <p:spPr>
            <a:xfrm rot="16200000">
              <a:off x="4814328" y="3418344"/>
              <a:ext cx="1204823" cy="361770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 smtClean="0"/>
                <a:t>Common tests</a:t>
              </a:r>
              <a:endParaRPr lang="en-SG" sz="1600" b="1" dirty="0"/>
            </a:p>
          </p:txBody>
        </p:sp>
      </p:grpSp>
      <p:grpSp>
        <p:nvGrpSpPr>
          <p:cNvPr id="143" name="Group 142"/>
          <p:cNvGrpSpPr/>
          <p:nvPr/>
        </p:nvGrpSpPr>
        <p:grpSpPr>
          <a:xfrm rot="5400000">
            <a:off x="4100982" y="3912832"/>
            <a:ext cx="448040" cy="1946617"/>
            <a:chOff x="5145053" y="2923453"/>
            <a:chExt cx="452572" cy="1278187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46" name="Rectangle 145"/>
            <p:cNvSpPr/>
            <p:nvPr/>
          </p:nvSpPr>
          <p:spPr>
            <a:xfrm rot="16200000">
              <a:off x="4723526" y="3344980"/>
              <a:ext cx="1204823" cy="361770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/>
                <a:t>Ui Tests</a:t>
              </a:r>
              <a:endParaRPr lang="en-SG" sz="1600" b="1" dirty="0"/>
            </a:p>
          </p:txBody>
        </p:sp>
        <p:sp>
          <p:nvSpPr>
            <p:cNvPr id="151" name="Rectangle 150"/>
            <p:cNvSpPr/>
            <p:nvPr/>
          </p:nvSpPr>
          <p:spPr>
            <a:xfrm rot="16200000">
              <a:off x="4767677" y="3375615"/>
              <a:ext cx="1204823" cy="361770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/>
                <a:t>Ui Tests</a:t>
              </a:r>
              <a:endParaRPr lang="en-SG" sz="1600" b="1" dirty="0"/>
            </a:p>
          </p:txBody>
        </p:sp>
        <p:sp>
          <p:nvSpPr>
            <p:cNvPr id="152" name="Rectangle 151"/>
            <p:cNvSpPr/>
            <p:nvPr/>
          </p:nvSpPr>
          <p:spPr>
            <a:xfrm rot="16200000">
              <a:off x="4814328" y="3418344"/>
              <a:ext cx="1204823" cy="361770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 smtClean="0"/>
                <a:t>Logic tests</a:t>
              </a:r>
              <a:endParaRPr lang="en-SG" sz="1600" b="1" dirty="0"/>
            </a:p>
          </p:txBody>
        </p:sp>
      </p:grpSp>
      <p:grpSp>
        <p:nvGrpSpPr>
          <p:cNvPr id="153" name="Group 152"/>
          <p:cNvGrpSpPr/>
          <p:nvPr/>
        </p:nvGrpSpPr>
        <p:grpSpPr>
          <a:xfrm rot="5400000">
            <a:off x="4091715" y="4827232"/>
            <a:ext cx="448040" cy="1946617"/>
            <a:chOff x="5145053" y="2923453"/>
            <a:chExt cx="452572" cy="1278187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54" name="Rectangle 153"/>
            <p:cNvSpPr/>
            <p:nvPr/>
          </p:nvSpPr>
          <p:spPr>
            <a:xfrm rot="16200000">
              <a:off x="4723526" y="3344980"/>
              <a:ext cx="1204823" cy="361770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/>
                <a:t>Ui Tests</a:t>
              </a:r>
              <a:endParaRPr lang="en-SG" sz="1600" b="1" dirty="0"/>
            </a:p>
          </p:txBody>
        </p:sp>
        <p:sp>
          <p:nvSpPr>
            <p:cNvPr id="155" name="Rectangle 154"/>
            <p:cNvSpPr/>
            <p:nvPr/>
          </p:nvSpPr>
          <p:spPr>
            <a:xfrm rot="16200000">
              <a:off x="4767677" y="3375615"/>
              <a:ext cx="1204823" cy="361770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/>
                <a:t>Ui Tests</a:t>
              </a:r>
              <a:endParaRPr lang="en-SG" sz="1600" b="1" dirty="0"/>
            </a:p>
          </p:txBody>
        </p:sp>
        <p:sp>
          <p:nvSpPr>
            <p:cNvPr id="156" name="Rectangle 155"/>
            <p:cNvSpPr/>
            <p:nvPr/>
          </p:nvSpPr>
          <p:spPr>
            <a:xfrm rot="16200000">
              <a:off x="4814328" y="3418344"/>
              <a:ext cx="1204823" cy="361770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 smtClean="0"/>
                <a:t>Storage tests</a:t>
              </a:r>
              <a:endParaRPr lang="en-SG" sz="1600" b="1" dirty="0"/>
            </a:p>
          </p:txBody>
        </p:sp>
      </p:grpSp>
      <p:sp>
        <p:nvSpPr>
          <p:cNvPr id="157" name="Isosceles Triangle 156"/>
          <p:cNvSpPr/>
          <p:nvPr/>
        </p:nvSpPr>
        <p:spPr>
          <a:xfrm rot="16200000" flipH="1">
            <a:off x="2176462" y="3619904"/>
            <a:ext cx="276225" cy="228600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SG"/>
          </a:p>
        </p:txBody>
      </p:sp>
      <p:cxnSp>
        <p:nvCxnSpPr>
          <p:cNvPr id="158" name="Elbow Connector 157"/>
          <p:cNvCxnSpPr>
            <a:stCxn id="157" idx="3"/>
            <a:endCxn id="141" idx="1"/>
          </p:cNvCxnSpPr>
          <p:nvPr/>
        </p:nvCxnSpPr>
        <p:spPr>
          <a:xfrm>
            <a:off x="2428875" y="3734205"/>
            <a:ext cx="914400" cy="273324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60" name="Elbow Connector 159"/>
          <p:cNvCxnSpPr>
            <a:stCxn id="157" idx="3"/>
            <a:endCxn id="156" idx="1"/>
          </p:cNvCxnSpPr>
          <p:nvPr/>
        </p:nvCxnSpPr>
        <p:spPr>
          <a:xfrm>
            <a:off x="2428875" y="3734205"/>
            <a:ext cx="913551" cy="2111282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61" name="Elbow Connector 160"/>
          <p:cNvCxnSpPr>
            <a:stCxn id="157" idx="3"/>
            <a:endCxn id="152" idx="1"/>
          </p:cNvCxnSpPr>
          <p:nvPr/>
        </p:nvCxnSpPr>
        <p:spPr>
          <a:xfrm>
            <a:off x="2428875" y="3734205"/>
            <a:ext cx="922818" cy="1196882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45" name="Straight Arrow Connector 244"/>
          <p:cNvCxnSpPr>
            <a:stCxn id="50" idx="0"/>
          </p:cNvCxnSpPr>
          <p:nvPr/>
        </p:nvCxnSpPr>
        <p:spPr>
          <a:xfrm flipH="1" flipV="1">
            <a:off x="3455626" y="6172200"/>
            <a:ext cx="1" cy="25627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Isosceles Triangle 166"/>
          <p:cNvSpPr/>
          <p:nvPr/>
        </p:nvSpPr>
        <p:spPr>
          <a:xfrm rot="16200000" flipH="1">
            <a:off x="1784223" y="1511978"/>
            <a:ext cx="276225" cy="22860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cxnSp>
        <p:nvCxnSpPr>
          <p:cNvPr id="168" name="Straight Connector 167"/>
          <p:cNvCxnSpPr/>
          <p:nvPr/>
        </p:nvCxnSpPr>
        <p:spPr>
          <a:xfrm flipV="1">
            <a:off x="2064836" y="1626279"/>
            <a:ext cx="1278439" cy="1"/>
          </a:xfrm>
          <a:prstGeom prst="lin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09" name="Straight Arrow Connector 208"/>
          <p:cNvCxnSpPr>
            <a:stCxn id="107" idx="0"/>
            <a:endCxn id="83" idx="2"/>
          </p:cNvCxnSpPr>
          <p:nvPr/>
        </p:nvCxnSpPr>
        <p:spPr>
          <a:xfrm flipV="1">
            <a:off x="7920357" y="1855097"/>
            <a:ext cx="0" cy="252206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07" name="Straight Arrow Connector 306"/>
          <p:cNvCxnSpPr/>
          <p:nvPr/>
        </p:nvCxnSpPr>
        <p:spPr>
          <a:xfrm>
            <a:off x="5536538" y="2788248"/>
            <a:ext cx="1311937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67</Words>
  <Application>Microsoft Office PowerPoint</Application>
  <PresentationFormat>Custom</PresentationFormat>
  <Paragraphs>41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 C. Rajapakse</cp:lastModifiedBy>
  <cp:revision>57</cp:revision>
  <dcterms:created xsi:type="dcterms:W3CDTF">2006-08-16T00:00:00Z</dcterms:created>
  <dcterms:modified xsi:type="dcterms:W3CDTF">2013-07-06T05:04:41Z</dcterms:modified>
</cp:coreProperties>
</file>