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080625" cy="6840538"/>
  <p:notesSz cx="6858000" cy="9144000"/>
  <p:defaultTextStyle>
    <a:defPPr>
      <a:defRPr lang="en-US"/>
    </a:defPPr>
    <a:lvl1pPr marL="0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1721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3443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65164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86885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08606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30328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52049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73770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900" y="-126"/>
      </p:cViewPr>
      <p:guideLst>
        <p:guide orient="horz" pos="2155"/>
        <p:guide pos="31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0A2AC-D691-437C-A69B-81ECFE08AD4B}" type="datetimeFigureOut">
              <a:rPr lang="en-SG" smtClean="0"/>
              <a:t>5/7/2013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685800"/>
            <a:ext cx="50514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1BE1C-C7AD-4E37-AA52-B519CDD792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510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1721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43443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65164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86885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08606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30328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52049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73770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3288" y="685800"/>
            <a:ext cx="50514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1BE1C-C7AD-4E37-AA52-B519CDD79219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822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125003"/>
            <a:ext cx="8568532" cy="14662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100" y="3876307"/>
            <a:ext cx="7056437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1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6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0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2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3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273940"/>
            <a:ext cx="2268141" cy="58366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3" y="273940"/>
            <a:ext cx="6636411" cy="58366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1" y="4395682"/>
            <a:ext cx="8568532" cy="1358607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1" y="2899315"/>
            <a:ext cx="8568532" cy="14963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2172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34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51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688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860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3032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5204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7377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3" y="1596128"/>
            <a:ext cx="4452276" cy="451443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596128"/>
            <a:ext cx="4452276" cy="451443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4" y="1531204"/>
            <a:ext cx="4454027" cy="63813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721" indent="0">
              <a:buNone/>
              <a:defRPr sz="1800" b="1"/>
            </a:lvl2pPr>
            <a:lvl3pPr marL="843443" indent="0">
              <a:buNone/>
              <a:defRPr sz="1700" b="1"/>
            </a:lvl3pPr>
            <a:lvl4pPr marL="1265164" indent="0">
              <a:buNone/>
              <a:defRPr sz="1500" b="1"/>
            </a:lvl4pPr>
            <a:lvl5pPr marL="1686885" indent="0">
              <a:buNone/>
              <a:defRPr sz="1500" b="1"/>
            </a:lvl5pPr>
            <a:lvl6pPr marL="2108606" indent="0">
              <a:buNone/>
              <a:defRPr sz="1500" b="1"/>
            </a:lvl6pPr>
            <a:lvl7pPr marL="2530328" indent="0">
              <a:buNone/>
              <a:defRPr sz="1500" b="1"/>
            </a:lvl7pPr>
            <a:lvl8pPr marL="2952049" indent="0">
              <a:buNone/>
              <a:defRPr sz="1500" b="1"/>
            </a:lvl8pPr>
            <a:lvl9pPr marL="337377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4" y="2169341"/>
            <a:ext cx="4454027" cy="3941227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20" y="1531204"/>
            <a:ext cx="4455776" cy="63813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721" indent="0">
              <a:buNone/>
              <a:defRPr sz="1800" b="1"/>
            </a:lvl2pPr>
            <a:lvl3pPr marL="843443" indent="0">
              <a:buNone/>
              <a:defRPr sz="1700" b="1"/>
            </a:lvl3pPr>
            <a:lvl4pPr marL="1265164" indent="0">
              <a:buNone/>
              <a:defRPr sz="1500" b="1"/>
            </a:lvl4pPr>
            <a:lvl5pPr marL="1686885" indent="0">
              <a:buNone/>
              <a:defRPr sz="1500" b="1"/>
            </a:lvl5pPr>
            <a:lvl6pPr marL="2108606" indent="0">
              <a:buNone/>
              <a:defRPr sz="1500" b="1"/>
            </a:lvl6pPr>
            <a:lvl7pPr marL="2530328" indent="0">
              <a:buNone/>
              <a:defRPr sz="1500" b="1"/>
            </a:lvl7pPr>
            <a:lvl8pPr marL="2952049" indent="0">
              <a:buNone/>
              <a:defRPr sz="1500" b="1"/>
            </a:lvl8pPr>
            <a:lvl9pPr marL="337377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20" y="2169341"/>
            <a:ext cx="4455776" cy="3941227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2" y="272356"/>
            <a:ext cx="3316457" cy="115909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5" y="272355"/>
            <a:ext cx="5635350" cy="5838209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2" y="1431446"/>
            <a:ext cx="3316457" cy="4679118"/>
          </a:xfrm>
        </p:spPr>
        <p:txBody>
          <a:bodyPr/>
          <a:lstStyle>
            <a:lvl1pPr marL="0" indent="0">
              <a:buNone/>
              <a:defRPr sz="1300"/>
            </a:lvl1pPr>
            <a:lvl2pPr marL="421721" indent="0">
              <a:buNone/>
              <a:defRPr sz="1100"/>
            </a:lvl2pPr>
            <a:lvl3pPr marL="843443" indent="0">
              <a:buNone/>
              <a:defRPr sz="900"/>
            </a:lvl3pPr>
            <a:lvl4pPr marL="1265164" indent="0">
              <a:buNone/>
              <a:defRPr sz="800"/>
            </a:lvl4pPr>
            <a:lvl5pPr marL="1686885" indent="0">
              <a:buNone/>
              <a:defRPr sz="800"/>
            </a:lvl5pPr>
            <a:lvl6pPr marL="2108606" indent="0">
              <a:buNone/>
              <a:defRPr sz="800"/>
            </a:lvl6pPr>
            <a:lvl7pPr marL="2530328" indent="0">
              <a:buNone/>
              <a:defRPr sz="800"/>
            </a:lvl7pPr>
            <a:lvl8pPr marL="2952049" indent="0">
              <a:buNone/>
              <a:defRPr sz="800"/>
            </a:lvl8pPr>
            <a:lvl9pPr marL="337377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7" y="4788378"/>
            <a:ext cx="6048375" cy="565295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7" y="611217"/>
            <a:ext cx="6048375" cy="4104323"/>
          </a:xfrm>
        </p:spPr>
        <p:txBody>
          <a:bodyPr/>
          <a:lstStyle>
            <a:lvl1pPr marL="0" indent="0">
              <a:buNone/>
              <a:defRPr sz="3000"/>
            </a:lvl1pPr>
            <a:lvl2pPr marL="421721" indent="0">
              <a:buNone/>
              <a:defRPr sz="2600"/>
            </a:lvl2pPr>
            <a:lvl3pPr marL="843443" indent="0">
              <a:buNone/>
              <a:defRPr sz="2200"/>
            </a:lvl3pPr>
            <a:lvl4pPr marL="1265164" indent="0">
              <a:buNone/>
              <a:defRPr sz="1800"/>
            </a:lvl4pPr>
            <a:lvl5pPr marL="1686885" indent="0">
              <a:buNone/>
              <a:defRPr sz="1800"/>
            </a:lvl5pPr>
            <a:lvl6pPr marL="2108606" indent="0">
              <a:buNone/>
              <a:defRPr sz="1800"/>
            </a:lvl6pPr>
            <a:lvl7pPr marL="2530328" indent="0">
              <a:buNone/>
              <a:defRPr sz="1800"/>
            </a:lvl7pPr>
            <a:lvl8pPr marL="2952049" indent="0">
              <a:buNone/>
              <a:defRPr sz="1800"/>
            </a:lvl8pPr>
            <a:lvl9pPr marL="3373770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7" y="5353674"/>
            <a:ext cx="6048375" cy="802813"/>
          </a:xfrm>
        </p:spPr>
        <p:txBody>
          <a:bodyPr/>
          <a:lstStyle>
            <a:lvl1pPr marL="0" indent="0">
              <a:buNone/>
              <a:defRPr sz="1300"/>
            </a:lvl1pPr>
            <a:lvl2pPr marL="421721" indent="0">
              <a:buNone/>
              <a:defRPr sz="1100"/>
            </a:lvl2pPr>
            <a:lvl3pPr marL="843443" indent="0">
              <a:buNone/>
              <a:defRPr sz="900"/>
            </a:lvl3pPr>
            <a:lvl4pPr marL="1265164" indent="0">
              <a:buNone/>
              <a:defRPr sz="800"/>
            </a:lvl4pPr>
            <a:lvl5pPr marL="1686885" indent="0">
              <a:buNone/>
              <a:defRPr sz="800"/>
            </a:lvl5pPr>
            <a:lvl6pPr marL="2108606" indent="0">
              <a:buNone/>
              <a:defRPr sz="800"/>
            </a:lvl6pPr>
            <a:lvl7pPr marL="2530328" indent="0">
              <a:buNone/>
              <a:defRPr sz="800"/>
            </a:lvl7pPr>
            <a:lvl8pPr marL="2952049" indent="0">
              <a:buNone/>
              <a:defRPr sz="800"/>
            </a:lvl8pPr>
            <a:lvl9pPr marL="337377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6" y="273941"/>
            <a:ext cx="9072563" cy="1140090"/>
          </a:xfrm>
          <a:prstGeom prst="rect">
            <a:avLst/>
          </a:prstGeom>
        </p:spPr>
        <p:txBody>
          <a:bodyPr vert="horz" lIns="84344" tIns="42172" rIns="84344" bIns="4217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6" y="1596128"/>
            <a:ext cx="9072563" cy="4514439"/>
          </a:xfrm>
          <a:prstGeom prst="rect">
            <a:avLst/>
          </a:prstGeom>
        </p:spPr>
        <p:txBody>
          <a:bodyPr vert="horz" lIns="84344" tIns="42172" rIns="84344" bIns="4217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2" y="6340168"/>
            <a:ext cx="2352146" cy="364195"/>
          </a:xfrm>
          <a:prstGeom prst="rect">
            <a:avLst/>
          </a:prstGeom>
        </p:spPr>
        <p:txBody>
          <a:bodyPr vert="horz" lIns="84344" tIns="42172" rIns="84344" bIns="42172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15" y="6340168"/>
            <a:ext cx="3192198" cy="364195"/>
          </a:xfrm>
          <a:prstGeom prst="rect">
            <a:avLst/>
          </a:prstGeom>
        </p:spPr>
        <p:txBody>
          <a:bodyPr vert="horz" lIns="84344" tIns="42172" rIns="84344" bIns="42172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49" y="6340168"/>
            <a:ext cx="2352146" cy="364195"/>
          </a:xfrm>
          <a:prstGeom prst="rect">
            <a:avLst/>
          </a:prstGeom>
        </p:spPr>
        <p:txBody>
          <a:bodyPr vert="horz" lIns="84344" tIns="42172" rIns="84344" bIns="42172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43443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291" indent="-316291" algn="l" defTabSz="84344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297" indent="-263576" algn="l" defTabSz="843443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54303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76024" indent="-210861" algn="l" defTabSz="843443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97746" indent="-210861" algn="l" defTabSz="843443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9467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188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2910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84631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1721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3443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5164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86885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08606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0328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52049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73770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Rectangle 381"/>
          <p:cNvSpPr/>
          <p:nvPr/>
        </p:nvSpPr>
        <p:spPr>
          <a:xfrm>
            <a:off x="87312" y="4660901"/>
            <a:ext cx="875710" cy="2035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3" name="Rounded Rectangle 382"/>
          <p:cNvSpPr/>
          <p:nvPr/>
        </p:nvSpPr>
        <p:spPr>
          <a:xfrm>
            <a:off x="1151740" y="143669"/>
            <a:ext cx="8155772" cy="6553200"/>
          </a:xfrm>
          <a:prstGeom prst="roundRect">
            <a:avLst>
              <a:gd name="adj" fmla="val 358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UI</a:t>
            </a:r>
            <a:endParaRPr lang="en-SG" sz="1600" b="1" dirty="0"/>
          </a:p>
        </p:txBody>
      </p:sp>
      <p:grpSp>
        <p:nvGrpSpPr>
          <p:cNvPr id="384" name="Group 383"/>
          <p:cNvGrpSpPr/>
          <p:nvPr/>
        </p:nvGrpSpPr>
        <p:grpSpPr>
          <a:xfrm>
            <a:off x="1309431" y="372269"/>
            <a:ext cx="7806050" cy="4191000"/>
            <a:chOff x="-4503450" y="1371600"/>
            <a:chExt cx="5646450" cy="4191000"/>
          </a:xfrm>
          <a:solidFill>
            <a:schemeClr val="bg1"/>
          </a:solidFill>
        </p:grpSpPr>
        <p:sp>
          <p:nvSpPr>
            <p:cNvPr id="385" name="Rectangle 384"/>
            <p:cNvSpPr/>
            <p:nvPr/>
          </p:nvSpPr>
          <p:spPr>
            <a:xfrm>
              <a:off x="-4503450" y="1523999"/>
              <a:ext cx="5646449" cy="4038601"/>
            </a:xfrm>
            <a:prstGeom prst="rect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</a:rPr>
                <a:t>                                                                                           </a:t>
              </a:r>
              <a:r>
                <a:rPr lang="en-US" sz="1400" b="1" dirty="0" err="1" smtClean="0">
                  <a:solidFill>
                    <a:schemeClr val="tx2"/>
                  </a:solidFill>
                </a:rPr>
                <a:t>ui</a:t>
              </a:r>
              <a:r>
                <a:rPr lang="en-US" sz="1400" b="1" dirty="0" smtClean="0">
                  <a:solidFill>
                    <a:schemeClr val="tx2"/>
                  </a:solidFill>
                </a:rPr>
                <a:t>::controller</a:t>
              </a:r>
              <a:endParaRPr lang="en-SG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SG" sz="1400" b="1">
                <a:solidFill>
                  <a:schemeClr val="tx2"/>
                </a:solidFill>
              </a:endParaRPr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1309431" y="4660901"/>
            <a:ext cx="7825099" cy="1939130"/>
            <a:chOff x="-6244711" y="1774031"/>
            <a:chExt cx="7387711" cy="1939130"/>
          </a:xfrm>
          <a:solidFill>
            <a:schemeClr val="bg1"/>
          </a:solidFill>
        </p:grpSpPr>
        <p:sp>
          <p:nvSpPr>
            <p:cNvPr id="388" name="Rectangle 387"/>
            <p:cNvSpPr/>
            <p:nvPr/>
          </p:nvSpPr>
          <p:spPr>
            <a:xfrm>
              <a:off x="-6244711" y="1926431"/>
              <a:ext cx="7387711" cy="1786730"/>
            </a:xfrm>
            <a:prstGeom prst="rect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</a:rPr>
                <a:t>               </a:t>
              </a:r>
              <a:r>
                <a:rPr lang="en-US" sz="1400" b="1" dirty="0" err="1" smtClean="0">
                  <a:solidFill>
                    <a:schemeClr val="tx2"/>
                  </a:solidFill>
                </a:rPr>
                <a:t>ui</a:t>
              </a:r>
              <a:r>
                <a:rPr lang="en-US" sz="1400" b="1" dirty="0" smtClean="0">
                  <a:solidFill>
                    <a:schemeClr val="tx2"/>
                  </a:solidFill>
                </a:rPr>
                <a:t>::view</a:t>
              </a:r>
              <a:endParaRPr lang="en-SG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647700" y="1774031"/>
              <a:ext cx="495300" cy="152400"/>
            </a:xfrm>
            <a:prstGeom prst="rect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SG" sz="1400" b="1">
                <a:solidFill>
                  <a:schemeClr val="tx2"/>
                </a:solidFill>
              </a:endParaRPr>
            </a:p>
          </p:txBody>
        </p:sp>
      </p:grpSp>
      <p:sp>
        <p:nvSpPr>
          <p:cNvPr id="390" name="Rectangle 389"/>
          <p:cNvSpPr/>
          <p:nvPr/>
        </p:nvSpPr>
        <p:spPr>
          <a:xfrm>
            <a:off x="1528026" y="2288598"/>
            <a:ext cx="1466850" cy="3774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Action</a:t>
            </a:r>
            <a:endParaRPr lang="en-SG" sz="1600" b="1" dirty="0"/>
          </a:p>
        </p:txBody>
      </p:sp>
      <p:sp>
        <p:nvSpPr>
          <p:cNvPr id="391" name="Rectangle 390"/>
          <p:cNvSpPr/>
          <p:nvPr/>
        </p:nvSpPr>
        <p:spPr>
          <a:xfrm>
            <a:off x="1448337" y="3224428"/>
            <a:ext cx="1466850" cy="4030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_</a:t>
            </a:r>
            <a:r>
              <a:rPr lang="en-US" sz="1600" b="1" dirty="0" err="1" smtClean="0"/>
              <a:t>xyz_Servlet</a:t>
            </a:r>
            <a:endParaRPr lang="en-SG" sz="1600" b="1" dirty="0"/>
          </a:p>
        </p:txBody>
      </p:sp>
      <p:sp>
        <p:nvSpPr>
          <p:cNvPr id="392" name="Isosceles Triangle 391"/>
          <p:cNvSpPr/>
          <p:nvPr/>
        </p:nvSpPr>
        <p:spPr>
          <a:xfrm>
            <a:off x="2101182" y="2691028"/>
            <a:ext cx="276225" cy="2286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3" name="Rectangle 392"/>
          <p:cNvSpPr/>
          <p:nvPr/>
        </p:nvSpPr>
        <p:spPr>
          <a:xfrm>
            <a:off x="7331545" y="3974000"/>
            <a:ext cx="146685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_</a:t>
            </a:r>
            <a:r>
              <a:rPr lang="en-US" sz="1600" b="1" dirty="0" err="1"/>
              <a:t>xyz_Helper</a:t>
            </a:r>
            <a:endParaRPr lang="en-SG" sz="1600" b="1" dirty="0"/>
          </a:p>
        </p:txBody>
      </p:sp>
      <p:cxnSp>
        <p:nvCxnSpPr>
          <p:cNvPr id="394" name="Elbow Connector 393"/>
          <p:cNvCxnSpPr>
            <a:stCxn id="392" idx="3"/>
            <a:endCxn id="416" idx="0"/>
          </p:cNvCxnSpPr>
          <p:nvPr/>
        </p:nvCxnSpPr>
        <p:spPr>
          <a:xfrm rot="5400000">
            <a:off x="2064306" y="3091365"/>
            <a:ext cx="346726" cy="3252"/>
          </a:xfrm>
          <a:prstGeom prst="bentConnector3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95" name="Rectangle 394"/>
          <p:cNvSpPr/>
          <p:nvPr/>
        </p:nvSpPr>
        <p:spPr>
          <a:xfrm>
            <a:off x="7343831" y="2963069"/>
            <a:ext cx="1454388" cy="3732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PageData</a:t>
            </a:r>
            <a:endParaRPr lang="en-SG" sz="1600" b="1" dirty="0"/>
          </a:p>
        </p:txBody>
      </p:sp>
      <p:sp>
        <p:nvSpPr>
          <p:cNvPr id="396" name="Isosceles Triangle 395"/>
          <p:cNvSpPr/>
          <p:nvPr/>
        </p:nvSpPr>
        <p:spPr>
          <a:xfrm>
            <a:off x="7924365" y="3344069"/>
            <a:ext cx="276225" cy="228600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97" name="Elbow Connector 396"/>
          <p:cNvCxnSpPr>
            <a:stCxn id="396" idx="3"/>
            <a:endCxn id="393" idx="0"/>
          </p:cNvCxnSpPr>
          <p:nvPr/>
        </p:nvCxnSpPr>
        <p:spPr>
          <a:xfrm rot="16200000" flipH="1">
            <a:off x="7863059" y="3772088"/>
            <a:ext cx="401331" cy="2492"/>
          </a:xfrm>
          <a:prstGeom prst="bentConnector3">
            <a:avLst>
              <a:gd name="adj1" fmla="val 50000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98" name="Folded Corner 397"/>
          <p:cNvSpPr/>
          <p:nvPr/>
        </p:nvSpPr>
        <p:spPr>
          <a:xfrm>
            <a:off x="7331368" y="5120593"/>
            <a:ext cx="1466850" cy="406993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_xyz_.</a:t>
            </a:r>
            <a:r>
              <a:rPr lang="en-US" sz="1600" b="1" dirty="0" err="1" smtClean="0"/>
              <a:t>jsp</a:t>
            </a:r>
            <a:endParaRPr lang="en-SG" sz="1600" b="1" dirty="0"/>
          </a:p>
        </p:txBody>
      </p:sp>
      <p:cxnSp>
        <p:nvCxnSpPr>
          <p:cNvPr id="399" name="Elbow Connector 398"/>
          <p:cNvCxnSpPr>
            <a:stCxn id="398" idx="0"/>
          </p:cNvCxnSpPr>
          <p:nvPr/>
        </p:nvCxnSpPr>
        <p:spPr>
          <a:xfrm rot="5400000" flipH="1" flipV="1">
            <a:off x="7685663" y="4735231"/>
            <a:ext cx="764492" cy="6232"/>
          </a:xfrm>
          <a:prstGeom prst="bentConnector3">
            <a:avLst>
              <a:gd name="adj1" fmla="val 50000"/>
            </a:avLst>
          </a:prstGeom>
          <a:ln w="38100">
            <a:prstDash val="sysDot"/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00" name="TextBox 399"/>
          <p:cNvSpPr txBox="1"/>
          <p:nvPr/>
        </p:nvSpPr>
        <p:spPr>
          <a:xfrm>
            <a:off x="11112" y="4695031"/>
            <a:ext cx="937901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Browser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01" name="Folded Corner 400"/>
          <p:cNvSpPr/>
          <p:nvPr/>
        </p:nvSpPr>
        <p:spPr>
          <a:xfrm>
            <a:off x="199429" y="5059285"/>
            <a:ext cx="649883" cy="1408984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Web page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402" name="Folded Corner 401"/>
          <p:cNvSpPr/>
          <p:nvPr/>
        </p:nvSpPr>
        <p:spPr>
          <a:xfrm>
            <a:off x="4354512" y="5919928"/>
            <a:ext cx="1464715" cy="374591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*.</a:t>
            </a:r>
            <a:r>
              <a:rPr lang="en-US" sz="1600" b="1" dirty="0" err="1" smtClean="0"/>
              <a:t>css</a:t>
            </a:r>
            <a:endParaRPr lang="en-SG" sz="1600" b="1" dirty="0"/>
          </a:p>
        </p:txBody>
      </p:sp>
      <p:sp>
        <p:nvSpPr>
          <p:cNvPr id="403" name="Folded Corner 402"/>
          <p:cNvSpPr/>
          <p:nvPr/>
        </p:nvSpPr>
        <p:spPr>
          <a:xfrm>
            <a:off x="2438937" y="5441060"/>
            <a:ext cx="1464715" cy="420881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*.</a:t>
            </a:r>
            <a:r>
              <a:rPr lang="en-US" sz="1600" b="1" dirty="0" err="1" smtClean="0"/>
              <a:t>js</a:t>
            </a:r>
            <a:endParaRPr lang="en-SG" sz="1600" b="1" dirty="0"/>
          </a:p>
        </p:txBody>
      </p:sp>
      <p:sp>
        <p:nvSpPr>
          <p:cNvPr id="404" name="Folded Corner 403"/>
          <p:cNvSpPr/>
          <p:nvPr/>
        </p:nvSpPr>
        <p:spPr>
          <a:xfrm>
            <a:off x="2538639" y="5526518"/>
            <a:ext cx="1464715" cy="420881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*.</a:t>
            </a:r>
            <a:r>
              <a:rPr lang="en-US" sz="1600" b="1" dirty="0" err="1" smtClean="0"/>
              <a:t>js</a:t>
            </a:r>
            <a:endParaRPr lang="en-SG" sz="1600" b="1" dirty="0"/>
          </a:p>
        </p:txBody>
      </p:sp>
      <p:sp>
        <p:nvSpPr>
          <p:cNvPr id="405" name="Folded Corner 404"/>
          <p:cNvSpPr/>
          <p:nvPr/>
        </p:nvSpPr>
        <p:spPr>
          <a:xfrm>
            <a:off x="2614839" y="5629779"/>
            <a:ext cx="1464715" cy="420881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*.</a:t>
            </a:r>
            <a:r>
              <a:rPr lang="en-US" sz="1600" b="1" dirty="0" err="1" smtClean="0"/>
              <a:t>js</a:t>
            </a:r>
            <a:endParaRPr lang="en-SG" sz="1600" b="1" dirty="0"/>
          </a:p>
        </p:txBody>
      </p:sp>
      <p:cxnSp>
        <p:nvCxnSpPr>
          <p:cNvPr id="406" name="Elbow Connector 405"/>
          <p:cNvCxnSpPr/>
          <p:nvPr/>
        </p:nvCxnSpPr>
        <p:spPr>
          <a:xfrm rot="10800000" flipV="1">
            <a:off x="849312" y="5194299"/>
            <a:ext cx="6482059" cy="9438"/>
          </a:xfrm>
          <a:prstGeom prst="bentConnector3">
            <a:avLst>
              <a:gd name="adj1" fmla="val 50000"/>
            </a:avLst>
          </a:prstGeom>
          <a:ln w="38100">
            <a:prstDash val="sysDot"/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07" name="TextBox 406"/>
          <p:cNvSpPr txBox="1"/>
          <p:nvPr/>
        </p:nvSpPr>
        <p:spPr>
          <a:xfrm>
            <a:off x="3252655" y="4905397"/>
            <a:ext cx="1066800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/>
              <a:t>&lt;&lt;create&gt;&gt;</a:t>
            </a:r>
            <a:endParaRPr lang="en-SG" dirty="0"/>
          </a:p>
        </p:txBody>
      </p:sp>
      <p:sp>
        <p:nvSpPr>
          <p:cNvPr id="408" name="Folded Corner 407"/>
          <p:cNvSpPr/>
          <p:nvPr/>
        </p:nvSpPr>
        <p:spPr>
          <a:xfrm>
            <a:off x="4393681" y="6002537"/>
            <a:ext cx="1464715" cy="374591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*.</a:t>
            </a:r>
            <a:r>
              <a:rPr lang="en-US" sz="1600" b="1" dirty="0" err="1" smtClean="0"/>
              <a:t>css</a:t>
            </a:r>
            <a:endParaRPr lang="en-SG" sz="1600" b="1" dirty="0"/>
          </a:p>
        </p:txBody>
      </p:sp>
      <p:sp>
        <p:nvSpPr>
          <p:cNvPr id="409" name="Folded Corner 408"/>
          <p:cNvSpPr/>
          <p:nvPr/>
        </p:nvSpPr>
        <p:spPr>
          <a:xfrm>
            <a:off x="4435697" y="6073040"/>
            <a:ext cx="1464715" cy="374591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*.</a:t>
            </a:r>
            <a:r>
              <a:rPr lang="en-US" sz="1600" b="1" dirty="0" err="1" smtClean="0"/>
              <a:t>css</a:t>
            </a:r>
            <a:endParaRPr lang="en-SG" sz="1600" b="1" dirty="0"/>
          </a:p>
        </p:txBody>
      </p:sp>
      <p:cxnSp>
        <p:nvCxnSpPr>
          <p:cNvPr id="410" name="Elbow Connector 409"/>
          <p:cNvCxnSpPr>
            <a:endCxn id="405" idx="1"/>
          </p:cNvCxnSpPr>
          <p:nvPr/>
        </p:nvCxnSpPr>
        <p:spPr>
          <a:xfrm flipV="1">
            <a:off x="889599" y="5840220"/>
            <a:ext cx="1725240" cy="29794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Elbow Connector 410"/>
          <p:cNvCxnSpPr>
            <a:endCxn id="409" idx="1"/>
          </p:cNvCxnSpPr>
          <p:nvPr/>
        </p:nvCxnSpPr>
        <p:spPr>
          <a:xfrm>
            <a:off x="889599" y="6138165"/>
            <a:ext cx="3546098" cy="122171"/>
          </a:xfrm>
          <a:prstGeom prst="bentConnector3">
            <a:avLst>
              <a:gd name="adj1" fmla="val 24521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Folded Corner 411"/>
          <p:cNvSpPr/>
          <p:nvPr/>
        </p:nvSpPr>
        <p:spPr>
          <a:xfrm>
            <a:off x="7391456" y="5190025"/>
            <a:ext cx="1466850" cy="406993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_xyz_.</a:t>
            </a:r>
            <a:r>
              <a:rPr lang="en-US" sz="1600" b="1" dirty="0" err="1" smtClean="0"/>
              <a:t>jsp</a:t>
            </a:r>
            <a:endParaRPr lang="en-SG" sz="1600" b="1" dirty="0"/>
          </a:p>
        </p:txBody>
      </p:sp>
      <p:sp>
        <p:nvSpPr>
          <p:cNvPr id="413" name="Folded Corner 412"/>
          <p:cNvSpPr/>
          <p:nvPr/>
        </p:nvSpPr>
        <p:spPr>
          <a:xfrm>
            <a:off x="7469790" y="5244508"/>
            <a:ext cx="1466850" cy="406993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_xyz_.</a:t>
            </a:r>
            <a:r>
              <a:rPr lang="en-US" sz="1600" b="1" dirty="0" err="1" smtClean="0"/>
              <a:t>jsp</a:t>
            </a:r>
            <a:endParaRPr lang="en-SG" sz="1600" b="1" dirty="0"/>
          </a:p>
        </p:txBody>
      </p:sp>
      <p:sp>
        <p:nvSpPr>
          <p:cNvPr id="414" name="Rounded Rectangle 413"/>
          <p:cNvSpPr/>
          <p:nvPr/>
        </p:nvSpPr>
        <p:spPr>
          <a:xfrm>
            <a:off x="9514342" y="143669"/>
            <a:ext cx="914400" cy="6591297"/>
          </a:xfrm>
          <a:prstGeom prst="roundRect">
            <a:avLst>
              <a:gd name="adj" fmla="val 2320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r"/>
            <a:r>
              <a:rPr lang="en-US" sz="1600" b="1" dirty="0" smtClean="0"/>
              <a:t>Logic</a:t>
            </a:r>
            <a:endParaRPr lang="en-SG" sz="1600" b="1" dirty="0"/>
          </a:p>
        </p:txBody>
      </p:sp>
      <p:sp>
        <p:nvSpPr>
          <p:cNvPr id="415" name="Rectangle 414"/>
          <p:cNvSpPr/>
          <p:nvPr/>
        </p:nvSpPr>
        <p:spPr>
          <a:xfrm>
            <a:off x="9971542" y="-84931"/>
            <a:ext cx="609600" cy="7010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6" name="Rectangle 415"/>
          <p:cNvSpPr/>
          <p:nvPr/>
        </p:nvSpPr>
        <p:spPr>
          <a:xfrm>
            <a:off x="1502618" y="3266354"/>
            <a:ext cx="1466850" cy="4030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_</a:t>
            </a:r>
            <a:r>
              <a:rPr lang="en-US" sz="1600" b="1" dirty="0" err="1" smtClean="0"/>
              <a:t>xyz_Servlet</a:t>
            </a:r>
            <a:endParaRPr lang="en-SG" sz="1600" b="1" dirty="0"/>
          </a:p>
        </p:txBody>
      </p:sp>
      <p:sp>
        <p:nvSpPr>
          <p:cNvPr id="417" name="Rectangle 416"/>
          <p:cNvSpPr/>
          <p:nvPr/>
        </p:nvSpPr>
        <p:spPr>
          <a:xfrm>
            <a:off x="1564820" y="3307419"/>
            <a:ext cx="1466850" cy="4030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_</a:t>
            </a:r>
            <a:r>
              <a:rPr lang="en-US" sz="1600" b="1" dirty="0" err="1" smtClean="0"/>
              <a:t>abc</a:t>
            </a:r>
            <a:r>
              <a:rPr lang="en-US" sz="1600" b="1" dirty="0" err="1" smtClean="0"/>
              <a:t>_Action</a:t>
            </a:r>
            <a:endParaRPr lang="en-SG" sz="1600" b="1" dirty="0"/>
          </a:p>
        </p:txBody>
      </p:sp>
      <p:sp>
        <p:nvSpPr>
          <p:cNvPr id="418" name="Rectangle 417"/>
          <p:cNvSpPr/>
          <p:nvPr/>
        </p:nvSpPr>
        <p:spPr>
          <a:xfrm>
            <a:off x="7389211" y="4008217"/>
            <a:ext cx="146685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_</a:t>
            </a:r>
            <a:r>
              <a:rPr lang="en-US" sz="1600" b="1" dirty="0" err="1"/>
              <a:t>xyz_Helper</a:t>
            </a:r>
            <a:endParaRPr lang="en-SG" sz="1600" b="1" dirty="0"/>
          </a:p>
        </p:txBody>
      </p:sp>
      <p:sp>
        <p:nvSpPr>
          <p:cNvPr id="419" name="Rectangle 418"/>
          <p:cNvSpPr/>
          <p:nvPr/>
        </p:nvSpPr>
        <p:spPr>
          <a:xfrm>
            <a:off x="7467165" y="4051301"/>
            <a:ext cx="146685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_</a:t>
            </a:r>
            <a:r>
              <a:rPr lang="en-US" sz="1600" b="1" dirty="0" err="1"/>
              <a:t>xyz_PageData</a:t>
            </a:r>
            <a:endParaRPr lang="en-SG" sz="1600" b="1" dirty="0"/>
          </a:p>
        </p:txBody>
      </p:sp>
      <p:sp>
        <p:nvSpPr>
          <p:cNvPr id="420" name="Rectangle 419"/>
          <p:cNvSpPr/>
          <p:nvPr/>
        </p:nvSpPr>
        <p:spPr>
          <a:xfrm>
            <a:off x="7524105" y="1450317"/>
            <a:ext cx="1197062" cy="362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LoginFilter</a:t>
            </a:r>
            <a:endParaRPr lang="en-SG" sz="1600" b="1" dirty="0"/>
          </a:p>
        </p:txBody>
      </p:sp>
      <p:sp>
        <p:nvSpPr>
          <p:cNvPr id="421" name="Rectangle 420"/>
          <p:cNvSpPr/>
          <p:nvPr/>
        </p:nvSpPr>
        <p:spPr>
          <a:xfrm>
            <a:off x="2994876" y="1472235"/>
            <a:ext cx="1044084" cy="5226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Action</a:t>
            </a:r>
            <a:br>
              <a:rPr lang="en-US" sz="1600" b="1" dirty="0" smtClean="0"/>
            </a:br>
            <a:r>
              <a:rPr lang="en-US" sz="1600" b="1" dirty="0" smtClean="0"/>
              <a:t>Factory</a:t>
            </a:r>
            <a:endParaRPr lang="en-SG" sz="1600" b="1" dirty="0"/>
          </a:p>
        </p:txBody>
      </p:sp>
      <p:sp>
        <p:nvSpPr>
          <p:cNvPr id="422" name="Rectangle 421"/>
          <p:cNvSpPr/>
          <p:nvPr/>
        </p:nvSpPr>
        <p:spPr>
          <a:xfrm>
            <a:off x="1549462" y="716420"/>
            <a:ext cx="1727498" cy="377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ControllerServlet</a:t>
            </a:r>
            <a:endParaRPr lang="en-SG" sz="1600" b="1" dirty="0"/>
          </a:p>
        </p:txBody>
      </p:sp>
      <p:sp>
        <p:nvSpPr>
          <p:cNvPr id="423" name="Rectangle 422"/>
          <p:cNvSpPr/>
          <p:nvPr/>
        </p:nvSpPr>
        <p:spPr>
          <a:xfrm>
            <a:off x="5569077" y="1276717"/>
            <a:ext cx="1398903" cy="377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*Servlet</a:t>
            </a:r>
            <a:endParaRPr lang="en-SG" sz="1600" b="1" dirty="0"/>
          </a:p>
        </p:txBody>
      </p:sp>
      <p:sp>
        <p:nvSpPr>
          <p:cNvPr id="424" name="Rectangle 423"/>
          <p:cNvSpPr/>
          <p:nvPr/>
        </p:nvSpPr>
        <p:spPr>
          <a:xfrm>
            <a:off x="5645277" y="1348409"/>
            <a:ext cx="1398903" cy="377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*Servlet</a:t>
            </a:r>
            <a:endParaRPr lang="en-SG" sz="1600" b="1" dirty="0"/>
          </a:p>
        </p:txBody>
      </p:sp>
      <p:sp>
        <p:nvSpPr>
          <p:cNvPr id="425" name="Rectangle 424"/>
          <p:cNvSpPr/>
          <p:nvPr/>
        </p:nvSpPr>
        <p:spPr>
          <a:xfrm>
            <a:off x="5768843" y="1442631"/>
            <a:ext cx="1398903" cy="377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*Servlet</a:t>
            </a:r>
            <a:endParaRPr lang="en-SG" sz="1600" b="1" dirty="0"/>
          </a:p>
        </p:txBody>
      </p:sp>
      <p:cxnSp>
        <p:nvCxnSpPr>
          <p:cNvPr id="426" name="Elbow Connector 425"/>
          <p:cNvCxnSpPr>
            <a:endCxn id="440" idx="1"/>
          </p:cNvCxnSpPr>
          <p:nvPr/>
        </p:nvCxnSpPr>
        <p:spPr>
          <a:xfrm rot="16200000" flipV="1">
            <a:off x="35784" y="4115851"/>
            <a:ext cx="1090099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Arrow Connector 426"/>
          <p:cNvCxnSpPr/>
          <p:nvPr/>
        </p:nvCxnSpPr>
        <p:spPr>
          <a:xfrm>
            <a:off x="3124737" y="1122227"/>
            <a:ext cx="0" cy="376623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Elbow Connector 427"/>
          <p:cNvCxnSpPr>
            <a:stCxn id="421" idx="1"/>
            <a:endCxn id="390" idx="0"/>
          </p:cNvCxnSpPr>
          <p:nvPr/>
        </p:nvCxnSpPr>
        <p:spPr>
          <a:xfrm rot="10800000" flipV="1">
            <a:off x="2261452" y="1733562"/>
            <a:ext cx="733425" cy="555035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TextBox 428"/>
          <p:cNvSpPr txBox="1"/>
          <p:nvPr/>
        </p:nvSpPr>
        <p:spPr>
          <a:xfrm>
            <a:off x="1905537" y="1428858"/>
            <a:ext cx="1066800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&lt;&lt;create&gt;&gt;</a:t>
            </a:r>
            <a:endParaRPr lang="en-S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0" name="Rectangle 429"/>
          <p:cNvSpPr/>
          <p:nvPr/>
        </p:nvSpPr>
        <p:spPr>
          <a:xfrm>
            <a:off x="4174623" y="2303715"/>
            <a:ext cx="1388514" cy="37743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ActionResult</a:t>
            </a:r>
            <a:endParaRPr lang="en-SG" sz="1600" b="1" dirty="0"/>
          </a:p>
        </p:txBody>
      </p:sp>
      <p:sp>
        <p:nvSpPr>
          <p:cNvPr id="431" name="Rectangle 430"/>
          <p:cNvSpPr/>
          <p:nvPr/>
        </p:nvSpPr>
        <p:spPr>
          <a:xfrm>
            <a:off x="4902785" y="3496469"/>
            <a:ext cx="1725676" cy="37743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RedirectResult</a:t>
            </a:r>
            <a:endParaRPr lang="en-SG" sz="1600" b="1" dirty="0"/>
          </a:p>
        </p:txBody>
      </p:sp>
      <p:sp>
        <p:nvSpPr>
          <p:cNvPr id="432" name="Rectangle 431"/>
          <p:cNvSpPr/>
          <p:nvPr/>
        </p:nvSpPr>
        <p:spPr>
          <a:xfrm>
            <a:off x="4909226" y="2965545"/>
            <a:ext cx="1719235" cy="37743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ShowPageResult</a:t>
            </a:r>
            <a:endParaRPr lang="en-SG" sz="1600" b="1" dirty="0"/>
          </a:p>
        </p:txBody>
      </p:sp>
      <p:sp>
        <p:nvSpPr>
          <p:cNvPr id="433" name="Isosceles Triangle 432"/>
          <p:cNvSpPr/>
          <p:nvPr/>
        </p:nvSpPr>
        <p:spPr>
          <a:xfrm>
            <a:off x="4372512" y="2666036"/>
            <a:ext cx="276225" cy="228600"/>
          </a:xfrm>
          <a:prstGeom prst="triangl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434" name="Elbow Connector 433"/>
          <p:cNvCxnSpPr>
            <a:stCxn id="433" idx="3"/>
            <a:endCxn id="431" idx="1"/>
          </p:cNvCxnSpPr>
          <p:nvPr/>
        </p:nvCxnSpPr>
        <p:spPr>
          <a:xfrm rot="16200000" flipH="1">
            <a:off x="4311429" y="3093832"/>
            <a:ext cx="790552" cy="392160"/>
          </a:xfrm>
          <a:prstGeom prst="bentConnector2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35" name="Elbow Connector 434"/>
          <p:cNvCxnSpPr>
            <a:stCxn id="433" idx="3"/>
            <a:endCxn id="432" idx="1"/>
          </p:cNvCxnSpPr>
          <p:nvPr/>
        </p:nvCxnSpPr>
        <p:spPr>
          <a:xfrm rot="16200000" flipH="1">
            <a:off x="4580111" y="2825149"/>
            <a:ext cx="259628" cy="398601"/>
          </a:xfrm>
          <a:prstGeom prst="bentConnector2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36" name="Straight Arrow Connector 435"/>
          <p:cNvCxnSpPr/>
          <p:nvPr/>
        </p:nvCxnSpPr>
        <p:spPr>
          <a:xfrm flipH="1">
            <a:off x="1744371" y="1128845"/>
            <a:ext cx="8766" cy="114295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Elbow Connector 436"/>
          <p:cNvCxnSpPr>
            <a:stCxn id="422" idx="3"/>
            <a:endCxn id="430" idx="0"/>
          </p:cNvCxnSpPr>
          <p:nvPr/>
        </p:nvCxnSpPr>
        <p:spPr>
          <a:xfrm>
            <a:off x="3276960" y="905139"/>
            <a:ext cx="1591920" cy="1398576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Diamond 437"/>
          <p:cNvSpPr/>
          <p:nvPr/>
        </p:nvSpPr>
        <p:spPr>
          <a:xfrm>
            <a:off x="6628461" y="3027566"/>
            <a:ext cx="336757" cy="253395"/>
          </a:xfrm>
          <a:prstGeom prst="diamon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439" name="Straight Arrow Connector 438"/>
          <p:cNvCxnSpPr>
            <a:stCxn id="438" idx="3"/>
            <a:endCxn id="395" idx="1"/>
          </p:cNvCxnSpPr>
          <p:nvPr/>
        </p:nvCxnSpPr>
        <p:spPr>
          <a:xfrm flipV="1">
            <a:off x="6965218" y="3149717"/>
            <a:ext cx="378613" cy="4547"/>
          </a:xfrm>
          <a:prstGeom prst="straightConnector1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40" name="Rectangle 439"/>
          <p:cNvSpPr/>
          <p:nvPr/>
        </p:nvSpPr>
        <p:spPr>
          <a:xfrm rot="16200000">
            <a:off x="-358134" y="2443117"/>
            <a:ext cx="1877932" cy="3774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HttpServletRequest</a:t>
            </a:r>
            <a:endParaRPr lang="en-SG" sz="1600" b="1" dirty="0"/>
          </a:p>
        </p:txBody>
      </p:sp>
      <p:cxnSp>
        <p:nvCxnSpPr>
          <p:cNvPr id="441" name="Elbow Connector 440"/>
          <p:cNvCxnSpPr>
            <a:stCxn id="440" idx="3"/>
            <a:endCxn id="422" idx="1"/>
          </p:cNvCxnSpPr>
          <p:nvPr/>
        </p:nvCxnSpPr>
        <p:spPr>
          <a:xfrm rot="5400000" flipH="1" flipV="1">
            <a:off x="671282" y="814690"/>
            <a:ext cx="787731" cy="968630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Arrow Connector 441"/>
          <p:cNvCxnSpPr/>
          <p:nvPr/>
        </p:nvCxnSpPr>
        <p:spPr>
          <a:xfrm flipV="1">
            <a:off x="3031670" y="2472559"/>
            <a:ext cx="1142953" cy="475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/>
          <p:cNvSpPr txBox="1"/>
          <p:nvPr/>
        </p:nvSpPr>
        <p:spPr>
          <a:xfrm>
            <a:off x="3031670" y="2472559"/>
            <a:ext cx="1066800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r">
              <a:defRPr sz="1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&lt;&lt;create&gt;&gt;</a:t>
            </a:r>
            <a:endParaRPr lang="en-SG" dirty="0"/>
          </a:p>
        </p:txBody>
      </p:sp>
      <p:sp>
        <p:nvSpPr>
          <p:cNvPr id="444" name="Rectangle 443"/>
          <p:cNvSpPr/>
          <p:nvPr/>
        </p:nvSpPr>
        <p:spPr>
          <a:xfrm>
            <a:off x="4902785" y="4020655"/>
            <a:ext cx="1894054" cy="37743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FileDownloadResult</a:t>
            </a:r>
            <a:endParaRPr lang="en-SG" sz="1600" b="1" dirty="0"/>
          </a:p>
        </p:txBody>
      </p:sp>
      <p:cxnSp>
        <p:nvCxnSpPr>
          <p:cNvPr id="445" name="Elbow Connector 444"/>
          <p:cNvCxnSpPr>
            <a:stCxn id="433" idx="3"/>
            <a:endCxn id="444" idx="1"/>
          </p:cNvCxnSpPr>
          <p:nvPr/>
        </p:nvCxnSpPr>
        <p:spPr>
          <a:xfrm rot="16200000" flipH="1">
            <a:off x="4049336" y="3355925"/>
            <a:ext cx="1314738" cy="392160"/>
          </a:xfrm>
          <a:prstGeom prst="bentConnector2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46" name="TextBox 445"/>
          <p:cNvSpPr txBox="1"/>
          <p:nvPr/>
        </p:nvSpPr>
        <p:spPr>
          <a:xfrm>
            <a:off x="3581937" y="587364"/>
            <a:ext cx="1066800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r">
              <a:defRPr sz="1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ends back</a:t>
            </a:r>
            <a:endParaRPr lang="en-S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7" name="TextBox 446"/>
          <p:cNvSpPr txBox="1"/>
          <p:nvPr/>
        </p:nvSpPr>
        <p:spPr>
          <a:xfrm>
            <a:off x="199428" y="597362"/>
            <a:ext cx="954683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r">
              <a:defRPr sz="1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receives</a:t>
            </a:r>
            <a:endParaRPr lang="en-S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8" name="TextBox 447"/>
          <p:cNvSpPr txBox="1"/>
          <p:nvPr/>
        </p:nvSpPr>
        <p:spPr>
          <a:xfrm rot="16200000">
            <a:off x="1323781" y="1388548"/>
            <a:ext cx="555264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r">
              <a:defRPr sz="1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uses</a:t>
            </a:r>
            <a:endParaRPr lang="en-S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9" name="TextBox 448"/>
          <p:cNvSpPr txBox="1"/>
          <p:nvPr/>
        </p:nvSpPr>
        <p:spPr>
          <a:xfrm rot="16200000">
            <a:off x="99025" y="4233862"/>
            <a:ext cx="65583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r">
              <a:defRPr sz="1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sends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50" name="Flowchart: Extract 449"/>
          <p:cNvSpPr/>
          <p:nvPr/>
        </p:nvSpPr>
        <p:spPr>
          <a:xfrm rot="16200000">
            <a:off x="274106" y="703700"/>
            <a:ext cx="155075" cy="122330"/>
          </a:xfrm>
          <a:prstGeom prst="flowChartExtra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1" name="Flowchart: Extract 450"/>
          <p:cNvSpPr/>
          <p:nvPr/>
        </p:nvSpPr>
        <p:spPr>
          <a:xfrm rot="10800000">
            <a:off x="1533878" y="1716697"/>
            <a:ext cx="155075" cy="122330"/>
          </a:xfrm>
          <a:prstGeom prst="flowChartExtra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2" name="Flowchart: Extract 451"/>
          <p:cNvSpPr/>
          <p:nvPr/>
        </p:nvSpPr>
        <p:spPr>
          <a:xfrm rot="5400000" flipH="1">
            <a:off x="4566740" y="703699"/>
            <a:ext cx="155075" cy="122330"/>
          </a:xfrm>
          <a:prstGeom prst="flowChartExtra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3" name="Flowchart: Extract 452"/>
          <p:cNvSpPr/>
          <p:nvPr/>
        </p:nvSpPr>
        <p:spPr>
          <a:xfrm rot="10800000" flipV="1">
            <a:off x="372689" y="3989717"/>
            <a:ext cx="155075" cy="122330"/>
          </a:xfrm>
          <a:prstGeom prst="flowChartExtra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80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C. Rajapakse</cp:lastModifiedBy>
  <cp:revision>33</cp:revision>
  <dcterms:created xsi:type="dcterms:W3CDTF">2006-08-16T00:00:00Z</dcterms:created>
  <dcterms:modified xsi:type="dcterms:W3CDTF">2013-07-05T07:38:44Z</dcterms:modified>
</cp:coreProperties>
</file>