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18/5/2013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066800" y="96725"/>
            <a:ext cx="7543800" cy="5999276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334982" y="3184781"/>
            <a:ext cx="7047018" cy="1221160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334982" y="405799"/>
            <a:ext cx="7047018" cy="2476142"/>
            <a:chOff x="-4267200" y="1447800"/>
            <a:chExt cx="5410200" cy="247614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4267200" y="1523999"/>
              <a:ext cx="5410200" cy="23999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334982" y="4752757"/>
            <a:ext cx="7047018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7" name="Straight Arrow Connector 46"/>
          <p:cNvCxnSpPr/>
          <p:nvPr userDrawn="1"/>
        </p:nvCxnSpPr>
        <p:spPr>
          <a:xfrm>
            <a:off x="7263774" y="6339393"/>
            <a:ext cx="1339498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 userDrawn="1"/>
        </p:nvSpPr>
        <p:spPr>
          <a:xfrm>
            <a:off x="7162800" y="6505143"/>
            <a:ext cx="1669072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/>
          <p:cNvCxnSpPr/>
          <p:nvPr/>
        </p:nvCxnSpPr>
        <p:spPr>
          <a:xfrm>
            <a:off x="814201" y="3488564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667000" y="3886200"/>
            <a:ext cx="1452472" cy="318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EvaluationsDb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7010400" y="3415341"/>
            <a:ext cx="1267193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162550" y="52390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511128" y="52390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581400" y="4405942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333616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587631" y="5929941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9463" y="64740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48134" y="1191666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3177145" y="1348684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5943600" y="5625141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53000" y="6384164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500862" y="1553436"/>
            <a:ext cx="13855" cy="213193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029200" y="2185572"/>
            <a:ext cx="0" cy="14860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657600" y="1710454"/>
            <a:ext cx="0" cy="21620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1995102" y="788371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62200" y="1093171"/>
            <a:ext cx="0" cy="2550770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1524000" y="3415341"/>
            <a:ext cx="1468139" cy="318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26" name="Elbow Connector 25"/>
          <p:cNvCxnSpPr>
            <a:stCxn id="56" idx="3"/>
            <a:endCxn id="96" idx="0"/>
          </p:cNvCxnSpPr>
          <p:nvPr/>
        </p:nvCxnSpPr>
        <p:spPr>
          <a:xfrm>
            <a:off x="3177145" y="940771"/>
            <a:ext cx="3709062" cy="25089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4" name="Diamond 53"/>
          <p:cNvSpPr/>
          <p:nvPr/>
        </p:nvSpPr>
        <p:spPr>
          <a:xfrm>
            <a:off x="2968885" y="1477897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55" name="Elbow Connector 54"/>
          <p:cNvCxnSpPr>
            <a:stCxn id="27" idx="1"/>
            <a:endCxn id="101" idx="2"/>
          </p:cNvCxnSpPr>
          <p:nvPr/>
        </p:nvCxnSpPr>
        <p:spPr>
          <a:xfrm rot="10800000">
            <a:off x="3779558" y="1710454"/>
            <a:ext cx="736583" cy="256426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54" idx="1"/>
          </p:cNvCxnSpPr>
          <p:nvPr/>
        </p:nvCxnSpPr>
        <p:spPr>
          <a:xfrm rot="10800000">
            <a:off x="2586123" y="1093172"/>
            <a:ext cx="382762" cy="46026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3" name="Elbow Connector 72"/>
          <p:cNvCxnSpPr>
            <a:endCxn id="96" idx="3"/>
          </p:cNvCxnSpPr>
          <p:nvPr/>
        </p:nvCxnSpPr>
        <p:spPr>
          <a:xfrm rot="16200000" flipV="1">
            <a:off x="7427313" y="1369518"/>
            <a:ext cx="379688" cy="38575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7" name="Elbow Connector 76"/>
          <p:cNvCxnSpPr>
            <a:stCxn id="52" idx="1"/>
            <a:endCxn id="96" idx="1"/>
          </p:cNvCxnSpPr>
          <p:nvPr/>
        </p:nvCxnSpPr>
        <p:spPr>
          <a:xfrm rot="5400000" flipH="1" flipV="1">
            <a:off x="5631348" y="903754"/>
            <a:ext cx="247989" cy="118558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>
            <a:off x="6288414" y="2338749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7997336" y="2114009"/>
            <a:ext cx="4622" cy="1255016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4" name="Elbow Connector 73"/>
          <p:cNvCxnSpPr>
            <a:endCxn id="97" idx="3"/>
          </p:cNvCxnSpPr>
          <p:nvPr/>
        </p:nvCxnSpPr>
        <p:spPr>
          <a:xfrm rot="5400000">
            <a:off x="7448824" y="2158423"/>
            <a:ext cx="405625" cy="31679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34691" y="15521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6027" y="94120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35153" y="3415341"/>
            <a:ext cx="1124417" cy="3184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4723933" y="1828800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27" name="Diamond 26"/>
          <p:cNvSpPr/>
          <p:nvPr/>
        </p:nvSpPr>
        <p:spPr>
          <a:xfrm>
            <a:off x="4516140" y="189134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2" name="Diamond 51"/>
          <p:cNvSpPr/>
          <p:nvPr/>
        </p:nvSpPr>
        <p:spPr>
          <a:xfrm rot="5400000">
            <a:off x="5058420" y="164913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58" name="Elbow Connector 57"/>
          <p:cNvCxnSpPr/>
          <p:nvPr/>
        </p:nvCxnSpPr>
        <p:spPr>
          <a:xfrm>
            <a:off x="5390489" y="2338749"/>
            <a:ext cx="897925" cy="280654"/>
          </a:xfrm>
          <a:prstGeom prst="bentConnector3">
            <a:avLst>
              <a:gd name="adj1" fmla="val -210"/>
            </a:avLst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9" name="Rectangle 58"/>
          <p:cNvSpPr/>
          <p:nvPr/>
        </p:nvSpPr>
        <p:spPr>
          <a:xfrm>
            <a:off x="7203086" y="1752951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cxnSp>
        <p:nvCxnSpPr>
          <p:cNvPr id="62" name="Straight Arrow Connector 61"/>
          <p:cNvCxnSpPr>
            <a:endCxn id="65" idx="0"/>
          </p:cNvCxnSpPr>
          <p:nvPr/>
        </p:nvCxnSpPr>
        <p:spPr>
          <a:xfrm flipH="1">
            <a:off x="6922840" y="2713119"/>
            <a:ext cx="30850" cy="1173081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3" name="Diamond 62"/>
          <p:cNvSpPr/>
          <p:nvPr/>
        </p:nvSpPr>
        <p:spPr>
          <a:xfrm rot="5400000">
            <a:off x="5337013" y="2190628"/>
            <a:ext cx="126058" cy="17018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68" name="TextBox 67"/>
          <p:cNvSpPr txBox="1"/>
          <p:nvPr/>
        </p:nvSpPr>
        <p:spPr>
          <a:xfrm>
            <a:off x="5515811" y="2369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24800" y="147789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0693" y="213829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86400" y="3415341"/>
            <a:ext cx="133603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StudentsDb</a:t>
            </a:r>
            <a:endParaRPr lang="en-SG" sz="1600" b="1" dirty="0"/>
          </a:p>
        </p:txBody>
      </p:sp>
      <p:sp>
        <p:nvSpPr>
          <p:cNvPr id="65" name="Rectangle 64"/>
          <p:cNvSpPr/>
          <p:nvPr/>
        </p:nvSpPr>
        <p:spPr>
          <a:xfrm>
            <a:off x="6209110" y="3886200"/>
            <a:ext cx="1427459" cy="318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InstructorsDb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29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45</cp:revision>
  <dcterms:created xsi:type="dcterms:W3CDTF">2006-08-16T00:00:00Z</dcterms:created>
  <dcterms:modified xsi:type="dcterms:W3CDTF">2013-05-18T02:33:48Z</dcterms:modified>
</cp:coreProperties>
</file>