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18/5/2013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28600" y="1865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886200" y="533400"/>
            <a:ext cx="2514600" cy="5638800"/>
            <a:chOff x="-1371600" y="1447800"/>
            <a:chExt cx="2514600" cy="5638800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1371600" y="1523999"/>
              <a:ext cx="2514600" cy="556260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57200" y="572210"/>
            <a:ext cx="2819400" cy="5599990"/>
            <a:chOff x="-1676400" y="1447800"/>
            <a:chExt cx="2819400" cy="5599990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3999"/>
              <a:ext cx="2819400" cy="5523791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4332511" y="1069373"/>
            <a:ext cx="1800000" cy="36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TestProperties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4724399" y="2204104"/>
            <a:ext cx="1408111" cy="3861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HtmlHelper</a:t>
            </a:r>
            <a:endParaRPr lang="en-SG" sz="16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15096" y="551432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81284" y="535331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Server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82189" y="5657380"/>
            <a:ext cx="1368039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testng.xml</a:t>
            </a:r>
            <a:endParaRPr lang="en-SG" sz="1600" b="1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572000" y="2011836"/>
            <a:ext cx="1" cy="82275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>
            <a:off x="1029789" y="1110176"/>
            <a:ext cx="132163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BaseTestCase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 rot="16200000">
            <a:off x="2021501" y="315470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04" name="Isosceles Triangle 103"/>
          <p:cNvSpPr/>
          <p:nvPr/>
        </p:nvSpPr>
        <p:spPr>
          <a:xfrm>
            <a:off x="1566338" y="1491176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Elbow Connector 64"/>
          <p:cNvCxnSpPr>
            <a:stCxn id="144" idx="3"/>
            <a:endCxn id="104" idx="3"/>
          </p:cNvCxnSpPr>
          <p:nvPr/>
        </p:nvCxnSpPr>
        <p:spPr>
          <a:xfrm rot="16200000" flipV="1">
            <a:off x="1664241" y="1759987"/>
            <a:ext cx="1044035" cy="9636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2065652" y="318533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5" name="Rectangle 144"/>
          <p:cNvSpPr/>
          <p:nvPr/>
        </p:nvSpPr>
        <p:spPr>
          <a:xfrm rot="16200000">
            <a:off x="2112303" y="3228066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7" name="Rectangle 146"/>
          <p:cNvSpPr/>
          <p:nvPr/>
        </p:nvSpPr>
        <p:spPr>
          <a:xfrm rot="16200000">
            <a:off x="1102474" y="3154702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8" name="Rectangle 147"/>
          <p:cNvSpPr/>
          <p:nvPr/>
        </p:nvSpPr>
        <p:spPr>
          <a:xfrm rot="16200000">
            <a:off x="1146625" y="318533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Ui Tests</a:t>
            </a:r>
            <a:endParaRPr lang="en-SG" sz="1600" b="1" dirty="0"/>
          </a:p>
        </p:txBody>
      </p:sp>
      <p:sp>
        <p:nvSpPr>
          <p:cNvPr id="149" name="Rectangle 148"/>
          <p:cNvSpPr/>
          <p:nvPr/>
        </p:nvSpPr>
        <p:spPr>
          <a:xfrm rot="16200000">
            <a:off x="1265024" y="3156316"/>
            <a:ext cx="1204823" cy="505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Tests</a:t>
            </a:r>
            <a:endParaRPr lang="en-SG" sz="1600" b="1" dirty="0"/>
          </a:p>
        </p:txBody>
      </p:sp>
      <p:sp>
        <p:nvSpPr>
          <p:cNvPr id="150" name="Rectangle 149"/>
          <p:cNvSpPr/>
          <p:nvPr/>
        </p:nvSpPr>
        <p:spPr>
          <a:xfrm rot="16200000">
            <a:off x="366374" y="3205002"/>
            <a:ext cx="1305424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AllJsTests</a:t>
            </a:r>
            <a:endParaRPr lang="en-SG" sz="1600" b="1" dirty="0"/>
          </a:p>
        </p:txBody>
      </p:sp>
      <p:cxnSp>
        <p:nvCxnSpPr>
          <p:cNvPr id="159" name="Elbow Connector 158"/>
          <p:cNvCxnSpPr>
            <a:stCxn id="104" idx="3"/>
            <a:endCxn id="150" idx="3"/>
          </p:cNvCxnSpPr>
          <p:nvPr/>
        </p:nvCxnSpPr>
        <p:spPr>
          <a:xfrm rot="5400000">
            <a:off x="855070" y="1883793"/>
            <a:ext cx="1013399" cy="685365"/>
          </a:xfrm>
          <a:prstGeom prst="bentConnector3">
            <a:avLst>
              <a:gd name="adj1" fmla="val 5128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5" name="Elbow Connector 164"/>
          <p:cNvCxnSpPr>
            <a:stCxn id="147" idx="3"/>
            <a:endCxn id="104" idx="3"/>
          </p:cNvCxnSpPr>
          <p:nvPr/>
        </p:nvCxnSpPr>
        <p:spPr>
          <a:xfrm rot="16200000" flipV="1">
            <a:off x="1197968" y="2226259"/>
            <a:ext cx="1013400" cy="4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87" name="Elbow Connector 186"/>
          <p:cNvCxnSpPr>
            <a:stCxn id="150" idx="1"/>
            <a:endCxn id="103" idx="0"/>
          </p:cNvCxnSpPr>
          <p:nvPr/>
        </p:nvCxnSpPr>
        <p:spPr>
          <a:xfrm rot="16200000" flipH="1">
            <a:off x="633257" y="4424427"/>
            <a:ext cx="1618781" cy="84712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96" name="Rectangle 195"/>
          <p:cNvSpPr/>
          <p:nvPr/>
        </p:nvSpPr>
        <p:spPr>
          <a:xfrm>
            <a:off x="4332511" y="3581400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Pool</a:t>
            </a:r>
            <a:endParaRPr lang="en-SG" sz="1600" b="1" dirty="0"/>
          </a:p>
        </p:txBody>
      </p:sp>
      <p:sp>
        <p:nvSpPr>
          <p:cNvPr id="198" name="Flowchart: Decision 197"/>
          <p:cNvSpPr/>
          <p:nvPr/>
        </p:nvSpPr>
        <p:spPr>
          <a:xfrm>
            <a:off x="5159231" y="3453570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9" name="Elbow Connector 198"/>
          <p:cNvCxnSpPr>
            <a:stCxn id="116" idx="2"/>
            <a:endCxn id="198" idx="0"/>
          </p:cNvCxnSpPr>
          <p:nvPr/>
        </p:nvCxnSpPr>
        <p:spPr>
          <a:xfrm rot="5400000">
            <a:off x="5139918" y="3360977"/>
            <a:ext cx="182666" cy="252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6096000" y="4733010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6962188" y="4572000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 flipH="1">
            <a:off x="6092439" y="3042304"/>
            <a:ext cx="97150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6958627" y="2881294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37" name="Elbow Connector 236"/>
          <p:cNvCxnSpPr>
            <a:stCxn id="145" idx="2"/>
            <a:endCxn id="98" idx="1"/>
          </p:cNvCxnSpPr>
          <p:nvPr/>
        </p:nvCxnSpPr>
        <p:spPr>
          <a:xfrm>
            <a:off x="2895600" y="3408951"/>
            <a:ext cx="1436911" cy="2112992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8" name="Elbow Connector 237"/>
          <p:cNvCxnSpPr>
            <a:stCxn id="145" idx="2"/>
            <a:endCxn id="205" idx="1"/>
          </p:cNvCxnSpPr>
          <p:nvPr/>
        </p:nvCxnSpPr>
        <p:spPr>
          <a:xfrm>
            <a:off x="2895600" y="3408951"/>
            <a:ext cx="1436911" cy="1353549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1" name="Elbow Connector 240"/>
          <p:cNvCxnSpPr>
            <a:stCxn id="145" idx="2"/>
            <a:endCxn id="116" idx="1"/>
          </p:cNvCxnSpPr>
          <p:nvPr/>
        </p:nvCxnSpPr>
        <p:spPr>
          <a:xfrm flipV="1">
            <a:off x="2895600" y="3042304"/>
            <a:ext cx="1436911" cy="366647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4332511" y="5328886"/>
            <a:ext cx="180000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EmailAccount</a:t>
            </a:r>
            <a:endParaRPr lang="en-SG" sz="1600" b="1" dirty="0"/>
          </a:p>
        </p:txBody>
      </p:sp>
      <p:sp>
        <p:nvSpPr>
          <p:cNvPr id="116" name="Rectangle 115"/>
          <p:cNvSpPr/>
          <p:nvPr/>
        </p:nvSpPr>
        <p:spPr>
          <a:xfrm>
            <a:off x="4332511" y="2813704"/>
            <a:ext cx="1800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BrowserInstance</a:t>
            </a:r>
            <a:endParaRPr lang="en-SG" sz="1600" b="1" dirty="0"/>
          </a:p>
        </p:txBody>
      </p:sp>
      <p:sp>
        <p:nvSpPr>
          <p:cNvPr id="205" name="Rectangle 204"/>
          <p:cNvSpPr/>
          <p:nvPr/>
        </p:nvSpPr>
        <p:spPr>
          <a:xfrm>
            <a:off x="4332511" y="4572000"/>
            <a:ext cx="1800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291" name="Rectangle 290"/>
          <p:cNvSpPr/>
          <p:nvPr/>
        </p:nvSpPr>
        <p:spPr>
          <a:xfrm>
            <a:off x="4332511" y="1644302"/>
            <a:ext cx="1805445" cy="3675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NoAlertException</a:t>
            </a:r>
            <a:endParaRPr lang="en-SG" sz="1600" b="1" dirty="0"/>
          </a:p>
        </p:txBody>
      </p:sp>
      <p:cxnSp>
        <p:nvCxnSpPr>
          <p:cNvPr id="295" name="Straight Arrow Connector 294"/>
          <p:cNvCxnSpPr/>
          <p:nvPr/>
        </p:nvCxnSpPr>
        <p:spPr>
          <a:xfrm>
            <a:off x="4953000" y="2583612"/>
            <a:ext cx="0" cy="22034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97" name="Elbow Connector 296"/>
          <p:cNvCxnSpPr>
            <a:stCxn id="145" idx="2"/>
            <a:endCxn id="291" idx="1"/>
          </p:cNvCxnSpPr>
          <p:nvPr/>
        </p:nvCxnSpPr>
        <p:spPr>
          <a:xfrm flipV="1">
            <a:off x="2895600" y="1828069"/>
            <a:ext cx="1436911" cy="1580882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0" name="Elbow Connector 299"/>
          <p:cNvCxnSpPr>
            <a:stCxn id="145" idx="2"/>
            <a:endCxn id="196" idx="1"/>
          </p:cNvCxnSpPr>
          <p:nvPr/>
        </p:nvCxnSpPr>
        <p:spPr>
          <a:xfrm>
            <a:off x="2895600" y="3408951"/>
            <a:ext cx="1436911" cy="401049"/>
          </a:xfrm>
          <a:prstGeom prst="bentConnector3">
            <a:avLst>
              <a:gd name="adj1" fmla="val 5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04" name="Folded Corner 303"/>
          <p:cNvSpPr/>
          <p:nvPr/>
        </p:nvSpPr>
        <p:spPr>
          <a:xfrm>
            <a:off x="6934200" y="106937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test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05" name="Folded Corner 304"/>
          <p:cNvSpPr/>
          <p:nvPr/>
        </p:nvSpPr>
        <p:spPr>
          <a:xfrm>
            <a:off x="6781800" y="1627604"/>
            <a:ext cx="1219200" cy="65040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303" name="Straight Arrow Connector 302"/>
          <p:cNvCxnSpPr/>
          <p:nvPr/>
        </p:nvCxnSpPr>
        <p:spPr>
          <a:xfrm flipH="1">
            <a:off x="6153150" y="1291061"/>
            <a:ext cx="8281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276600" y="1295400"/>
            <a:ext cx="10668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8" name="TextBox 57"/>
          <p:cNvSpPr txBox="1"/>
          <p:nvPr/>
        </p:nvSpPr>
        <p:spPr>
          <a:xfrm>
            <a:off x="838200" y="6550223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TestNG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1524000" y="6172200"/>
            <a:ext cx="1" cy="4572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9" idx="1"/>
            <a:endCxn id="103" idx="0"/>
          </p:cNvCxnSpPr>
          <p:nvPr/>
        </p:nvCxnSpPr>
        <p:spPr>
          <a:xfrm rot="5400000">
            <a:off x="1043814" y="4833758"/>
            <a:ext cx="1646018" cy="122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4" name="Elbow Connector 63"/>
          <p:cNvCxnSpPr>
            <a:stCxn id="145" idx="1"/>
            <a:endCxn id="103" idx="0"/>
          </p:cNvCxnSpPr>
          <p:nvPr/>
        </p:nvCxnSpPr>
        <p:spPr>
          <a:xfrm rot="5400000">
            <a:off x="1467454" y="4410118"/>
            <a:ext cx="1646017" cy="84850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33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47</cp:revision>
  <dcterms:created xsi:type="dcterms:W3CDTF">2006-08-16T00:00:00Z</dcterms:created>
  <dcterms:modified xsi:type="dcterms:W3CDTF">2013-05-18T04:07:17Z</dcterms:modified>
</cp:coreProperties>
</file>