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229600" cy="48466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BF7"/>
    <a:srgbClr val="FEF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595" autoAdjust="0"/>
  </p:normalViewPr>
  <p:slideViewPr>
    <p:cSldViewPr>
      <p:cViewPr varScale="1">
        <p:scale>
          <a:sx n="107" d="100"/>
          <a:sy n="107" d="100"/>
        </p:scale>
        <p:origin x="-444" y="-84"/>
      </p:cViewPr>
      <p:guideLst>
        <p:guide orient="horz" pos="1527"/>
        <p:guide pos="25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505600"/>
            <a:ext cx="6995160" cy="103888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4440" y="2746428"/>
            <a:ext cx="5760720" cy="123858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0" y="194092"/>
            <a:ext cx="1851660" cy="413534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" y="194092"/>
            <a:ext cx="5417820" cy="413534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82" y="3114414"/>
            <a:ext cx="6995160" cy="96259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082" y="2054214"/>
            <a:ext cx="6995160" cy="106020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130885"/>
            <a:ext cx="3634740" cy="3198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3380" y="1130885"/>
            <a:ext cx="3634740" cy="3198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084884"/>
            <a:ext cx="3636169" cy="4521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" y="1537014"/>
            <a:ext cx="3636169" cy="27924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80525" y="1084884"/>
            <a:ext cx="3637598" cy="4521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80525" y="1537014"/>
            <a:ext cx="3637598" cy="27924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2" y="192969"/>
            <a:ext cx="2707482" cy="82123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545" y="192969"/>
            <a:ext cx="4600575" cy="41364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2" y="1014207"/>
            <a:ext cx="2707482" cy="331523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059" y="3392648"/>
            <a:ext cx="4937760" cy="4005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3059" y="433058"/>
            <a:ext cx="4937760" cy="29079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3059" y="3793169"/>
            <a:ext cx="4937760" cy="5688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" y="194092"/>
            <a:ext cx="7406640" cy="807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130885"/>
            <a:ext cx="7406640" cy="3198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80" y="4492117"/>
            <a:ext cx="1920240" cy="2580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1780" y="4492117"/>
            <a:ext cx="2606040" cy="2580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97880" y="4492117"/>
            <a:ext cx="1920240" cy="2580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653990" y="61119"/>
            <a:ext cx="1860610" cy="4648200"/>
          </a:xfrm>
          <a:prstGeom prst="roundRect">
            <a:avLst>
              <a:gd name="adj" fmla="val 3209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0" name="Rounded Rectangle 89"/>
          <p:cNvSpPr/>
          <p:nvPr/>
        </p:nvSpPr>
        <p:spPr>
          <a:xfrm>
            <a:off x="838200" y="2118519"/>
            <a:ext cx="1524000" cy="1143000"/>
          </a:xfrm>
          <a:prstGeom prst="roundRect">
            <a:avLst>
              <a:gd name="adj" fmla="val 919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Test Driver</a:t>
            </a:r>
            <a:endParaRPr lang="en-SG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3505200" y="61119"/>
            <a:ext cx="4602178" cy="4648200"/>
          </a:xfrm>
          <a:prstGeom prst="roundRect">
            <a:avLst>
              <a:gd name="adj" fmla="val 320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2" name="Rounded Rectangle 61"/>
          <p:cNvSpPr/>
          <p:nvPr/>
        </p:nvSpPr>
        <p:spPr>
          <a:xfrm>
            <a:off x="838200" y="3490119"/>
            <a:ext cx="1524000" cy="1143000"/>
          </a:xfrm>
          <a:prstGeom prst="roundRect">
            <a:avLst>
              <a:gd name="adj" fmla="val 919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r"/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Client</a:t>
            </a:r>
            <a:endParaRPr lang="en-SG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5181600" y="975518"/>
            <a:ext cx="1219200" cy="2438399"/>
          </a:xfrm>
          <a:prstGeom prst="roundRect">
            <a:avLst>
              <a:gd name="adj" fmla="val 919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smtClean="0">
                <a:solidFill>
                  <a:schemeClr val="accent4"/>
                </a:solidFill>
              </a:rPr>
              <a:t>Logic</a:t>
            </a:r>
            <a:endParaRPr lang="en-SG" sz="1600" b="1" dirty="0">
              <a:solidFill>
                <a:schemeClr val="accent4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6858000" y="975519"/>
            <a:ext cx="1143000" cy="1142999"/>
          </a:xfrm>
          <a:prstGeom prst="roundRect">
            <a:avLst>
              <a:gd name="adj" fmla="val 919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r"/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</a:rPr>
              <a:t>Storage</a:t>
            </a:r>
            <a:endParaRPr lang="en-SG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1219200" y="194469"/>
            <a:ext cx="1143000" cy="1771650"/>
          </a:xfrm>
          <a:prstGeom prst="roundRect">
            <a:avLst>
              <a:gd name="adj" fmla="val 919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smtClean="0">
                <a:solidFill>
                  <a:schemeClr val="accent1"/>
                </a:solidFill>
              </a:rPr>
              <a:t>UI (browser)</a:t>
            </a:r>
            <a:endParaRPr lang="en-SG" sz="1600" b="1" dirty="0">
              <a:solidFill>
                <a:schemeClr val="accent1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3628010" y="194469"/>
            <a:ext cx="4369572" cy="457200"/>
          </a:xfrm>
          <a:prstGeom prst="roundRect">
            <a:avLst>
              <a:gd name="adj" fmla="val 919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1"/>
          <a:lstStyle/>
          <a:p>
            <a:r>
              <a:rPr lang="en-US" sz="1600" b="1" dirty="0" smtClean="0">
                <a:solidFill>
                  <a:schemeClr val="accent5"/>
                </a:solidFill>
              </a:rPr>
              <a:t>Common</a:t>
            </a:r>
            <a:endParaRPr lang="en-SG" sz="1600" b="1" dirty="0">
              <a:solidFill>
                <a:schemeClr val="accent5"/>
              </a:solidFill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6400800" y="1432719"/>
            <a:ext cx="457200" cy="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362200" y="2804319"/>
            <a:ext cx="2819401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4187582" y="645260"/>
            <a:ext cx="3418" cy="406459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787782" y="647397"/>
            <a:ext cx="3418" cy="328122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 flipV="1">
            <a:off x="7387982" y="647397"/>
            <a:ext cx="3418" cy="328122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2362200" y="1432719"/>
            <a:ext cx="1295400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457200" y="1127919"/>
            <a:ext cx="762000" cy="2421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295400" y="1204119"/>
            <a:ext cx="964429" cy="864015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HTML, CSS, JavaScript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38200" y="2423319"/>
            <a:ext cx="1319257" cy="5334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TestNG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QUnit</a:t>
            </a:r>
            <a:r>
              <a:rPr lang="en-US" dirty="0" smtClean="0">
                <a:solidFill>
                  <a:schemeClr val="bg1"/>
                </a:solidFill>
              </a:rPr>
              <a:t>, Selenium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334000" y="1356519"/>
            <a:ext cx="888228" cy="5334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Java, Servlets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657600" y="2499519"/>
            <a:ext cx="1395457" cy="3048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JSON over HTTP</a:t>
            </a:r>
            <a:endParaRPr lang="en-SG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3657600" y="975519"/>
            <a:ext cx="969859" cy="1143000"/>
          </a:xfrm>
          <a:prstGeom prst="roundRect">
            <a:avLst>
              <a:gd name="adj" fmla="val 919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smtClean="0">
                <a:solidFill>
                  <a:schemeClr val="accent1"/>
                </a:solidFill>
              </a:rPr>
              <a:t>UI (server)</a:t>
            </a:r>
            <a:endParaRPr lang="en-SG" sz="1600" b="1" dirty="0">
              <a:solidFill>
                <a:schemeClr val="accent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733800" y="1508919"/>
            <a:ext cx="889919" cy="6858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JSP, Servlets 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667000" y="1127919"/>
            <a:ext cx="659628" cy="5334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sz="1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HTTP, AJAX</a:t>
            </a:r>
            <a:endParaRPr lang="en-SG" sz="1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 flipH="1">
            <a:off x="4648200" y="1432719"/>
            <a:ext cx="533401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/>
          <p:nvPr/>
        </p:nvCxnSpPr>
        <p:spPr>
          <a:xfrm rot="5400000" flipH="1" flipV="1">
            <a:off x="723900" y="1623219"/>
            <a:ext cx="685800" cy="304800"/>
          </a:xfrm>
          <a:prstGeom prst="bentConnector3">
            <a:avLst>
              <a:gd name="adj1" fmla="val 99844"/>
            </a:avLst>
          </a:prstGeom>
          <a:ln w="38100">
            <a:solidFill>
              <a:schemeClr val="accent2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934200" y="1432719"/>
            <a:ext cx="888228" cy="28575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Java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341372" y="2118519"/>
            <a:ext cx="888228" cy="514706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JDO</a:t>
            </a:r>
            <a:b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GQL</a:t>
            </a:r>
            <a:endParaRPr lang="en-SG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8" name="Rounded Rectangle 126"/>
          <p:cNvSpPr/>
          <p:nvPr/>
        </p:nvSpPr>
        <p:spPr>
          <a:xfrm>
            <a:off x="3505200" y="4023519"/>
            <a:ext cx="4602178" cy="685800"/>
          </a:xfrm>
          <a:custGeom>
            <a:avLst/>
            <a:gdLst/>
            <a:ahLst/>
            <a:cxnLst/>
            <a:rect l="l" t="t" r="r" b="b"/>
            <a:pathLst>
              <a:path w="5867400" h="684020">
                <a:moveTo>
                  <a:pt x="5612103" y="0"/>
                </a:moveTo>
                <a:lnTo>
                  <a:pt x="5816339" y="0"/>
                </a:lnTo>
                <a:cubicBezTo>
                  <a:pt x="5844539" y="0"/>
                  <a:pt x="5867400" y="22861"/>
                  <a:pt x="5867400" y="51061"/>
                </a:cubicBezTo>
                <a:lnTo>
                  <a:pt x="5867400" y="632958"/>
                </a:lnTo>
                <a:cubicBezTo>
                  <a:pt x="5867400" y="661158"/>
                  <a:pt x="5844539" y="684019"/>
                  <a:pt x="5816339" y="684019"/>
                </a:cubicBezTo>
                <a:lnTo>
                  <a:pt x="5663424" y="684019"/>
                </a:lnTo>
                <a:cubicBezTo>
                  <a:pt x="5663422" y="684020"/>
                  <a:pt x="5663421" y="684020"/>
                  <a:pt x="5663419" y="684020"/>
                </a:cubicBezTo>
                <a:lnTo>
                  <a:pt x="255297" y="684020"/>
                </a:lnTo>
                <a:lnTo>
                  <a:pt x="175470" y="684020"/>
                </a:lnTo>
                <a:lnTo>
                  <a:pt x="51061" y="684020"/>
                </a:lnTo>
                <a:cubicBezTo>
                  <a:pt x="22861" y="684020"/>
                  <a:pt x="0" y="661159"/>
                  <a:pt x="0" y="632959"/>
                </a:cubicBezTo>
                <a:lnTo>
                  <a:pt x="0" y="51062"/>
                </a:lnTo>
                <a:cubicBezTo>
                  <a:pt x="0" y="22862"/>
                  <a:pt x="22861" y="1"/>
                  <a:pt x="51061" y="1"/>
                </a:cubicBezTo>
                <a:lnTo>
                  <a:pt x="255297" y="1"/>
                </a:lnTo>
                <a:cubicBezTo>
                  <a:pt x="283497" y="1"/>
                  <a:pt x="306358" y="22862"/>
                  <a:pt x="306358" y="51062"/>
                </a:cubicBezTo>
                <a:lnTo>
                  <a:pt x="306358" y="379220"/>
                </a:lnTo>
                <a:lnTo>
                  <a:pt x="5561042" y="379220"/>
                </a:lnTo>
                <a:lnTo>
                  <a:pt x="5561042" y="51061"/>
                </a:lnTo>
                <a:cubicBezTo>
                  <a:pt x="5561042" y="22861"/>
                  <a:pt x="5583903" y="0"/>
                  <a:pt x="5612103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600" b="1" dirty="0">
              <a:solidFill>
                <a:schemeClr val="accent6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267200" y="4404519"/>
            <a:ext cx="2438400" cy="227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accent6"/>
                </a:solidFill>
              </a:rPr>
              <a:t>Google App </a:t>
            </a:r>
            <a:r>
              <a:rPr lang="en-US" dirty="0" smtClean="0">
                <a:solidFill>
                  <a:schemeClr val="accent6"/>
                </a:solidFill>
              </a:rPr>
              <a:t>Engine (GAE)</a:t>
            </a:r>
            <a:endParaRPr lang="en-SG" dirty="0">
              <a:solidFill>
                <a:schemeClr val="accent6"/>
              </a:solidFill>
            </a:endParaRPr>
          </a:p>
        </p:txBody>
      </p:sp>
      <p:sp>
        <p:nvSpPr>
          <p:cNvPr id="85" name="Flowchart: Direct Access Storage 84"/>
          <p:cNvSpPr/>
          <p:nvPr/>
        </p:nvSpPr>
        <p:spPr>
          <a:xfrm rot="16200000">
            <a:off x="6680013" y="3439511"/>
            <a:ext cx="1371600" cy="1015615"/>
          </a:xfrm>
          <a:prstGeom prst="flowChartMagneticDrum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accent6"/>
                </a:solidFill>
              </a:rPr>
              <a:t>GAE </a:t>
            </a:r>
            <a:r>
              <a:rPr lang="en-US" sz="1600" b="1" dirty="0" err="1">
                <a:solidFill>
                  <a:schemeClr val="accent6"/>
                </a:solidFill>
              </a:rPr>
              <a:t>Datastore</a:t>
            </a:r>
            <a:endParaRPr lang="en-SG" sz="1600" b="1" dirty="0">
              <a:solidFill>
                <a:schemeClr val="accent6"/>
              </a:solidFill>
            </a:endParaRPr>
          </a:p>
        </p:txBody>
      </p:sp>
      <p:cxnSp>
        <p:nvCxnSpPr>
          <p:cNvPr id="86" name="Straight Arrow Connector 85"/>
          <p:cNvCxnSpPr>
            <a:stCxn id="85" idx="4"/>
          </p:cNvCxnSpPr>
          <p:nvPr/>
        </p:nvCxnSpPr>
        <p:spPr>
          <a:xfrm flipH="1" flipV="1">
            <a:off x="7341372" y="2118519"/>
            <a:ext cx="24442" cy="11430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488924" y="3443171"/>
            <a:ext cx="2133600" cy="3048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algn="ctr">
              <a:defRPr sz="1400" b="1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Remote API </a:t>
            </a:r>
            <a:r>
              <a:rPr lang="en-US" dirty="0" smtClean="0"/>
              <a:t>(</a:t>
            </a:r>
            <a:r>
              <a:rPr lang="en-US" dirty="0"/>
              <a:t>GAE)</a:t>
            </a:r>
            <a:endParaRPr lang="en-SG" dirty="0"/>
          </a:p>
        </p:txBody>
      </p:sp>
      <p:sp>
        <p:nvSpPr>
          <p:cNvPr id="115" name="TextBox 114"/>
          <p:cNvSpPr txBox="1"/>
          <p:nvPr/>
        </p:nvSpPr>
        <p:spPr>
          <a:xfrm>
            <a:off x="-76200" y="2042319"/>
            <a:ext cx="990600" cy="3048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sz="1200" dirty="0" smtClean="0">
                <a:solidFill>
                  <a:schemeClr val="accent2"/>
                </a:solidFill>
              </a:rPr>
              <a:t>Developers</a:t>
            </a:r>
            <a:endParaRPr lang="en-SG" sz="1200" dirty="0">
              <a:solidFill>
                <a:schemeClr val="accent2"/>
              </a:solidFill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457200" y="3794919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457200" y="2575719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-108010" y="3261519"/>
            <a:ext cx="762000" cy="3048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</a:rPr>
              <a:t>Admin</a:t>
            </a:r>
            <a:endParaRPr lang="en-SG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-152400" y="670719"/>
            <a:ext cx="762000" cy="3048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sz="1200" dirty="0" smtClean="0">
                <a:solidFill>
                  <a:schemeClr val="accent1"/>
                </a:solidFill>
              </a:rPr>
              <a:t>Users</a:t>
            </a:r>
            <a:endParaRPr lang="en-SG" sz="1200" dirty="0">
              <a:solidFill>
                <a:schemeClr val="accent1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2362200" y="3742931"/>
            <a:ext cx="4495805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69192" y="931968"/>
            <a:ext cx="388008" cy="342473"/>
            <a:chOff x="678792" y="144177"/>
            <a:chExt cx="441804" cy="392765"/>
          </a:xfrm>
        </p:grpSpPr>
        <p:grpSp>
          <p:nvGrpSpPr>
            <p:cNvPr id="19" name="Group 18"/>
            <p:cNvGrpSpPr/>
            <p:nvPr/>
          </p:nvGrpSpPr>
          <p:grpSpPr>
            <a:xfrm>
              <a:off x="678792" y="144177"/>
              <a:ext cx="403224" cy="392765"/>
              <a:chOff x="678792" y="144177"/>
              <a:chExt cx="403224" cy="392765"/>
            </a:xfrm>
          </p:grpSpPr>
          <p:sp>
            <p:nvSpPr>
              <p:cNvPr id="59" name="Flowchart: Connector 58"/>
              <p:cNvSpPr/>
              <p:nvPr/>
            </p:nvSpPr>
            <p:spPr>
              <a:xfrm rot="20830103">
                <a:off x="678792" y="144177"/>
                <a:ext cx="403224" cy="392765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2" name="Flowchart: Connector 91"/>
              <p:cNvSpPr/>
              <p:nvPr/>
            </p:nvSpPr>
            <p:spPr>
              <a:xfrm rot="20830103">
                <a:off x="883820" y="212217"/>
                <a:ext cx="83544" cy="81377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082496" y="339765"/>
              <a:ext cx="38100" cy="0"/>
            </a:xfrm>
            <a:prstGeom prst="line">
              <a:avLst/>
            </a:prstGeom>
            <a:solidFill>
              <a:schemeClr val="bg1"/>
            </a:solidFill>
            <a:ln cap="rnd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" name="Freeform 17"/>
            <p:cNvSpPr/>
            <p:nvPr/>
          </p:nvSpPr>
          <p:spPr>
            <a:xfrm rot="842210">
              <a:off x="866775" y="423863"/>
              <a:ext cx="152400" cy="45690"/>
            </a:xfrm>
            <a:custGeom>
              <a:avLst/>
              <a:gdLst>
                <a:gd name="connsiteX0" fmla="*/ 152400 w 152400"/>
                <a:gd name="connsiteY0" fmla="*/ 38100 h 45690"/>
                <a:gd name="connsiteX1" fmla="*/ 52388 w 152400"/>
                <a:gd name="connsiteY1" fmla="*/ 42862 h 45690"/>
                <a:gd name="connsiteX2" fmla="*/ 0 w 152400"/>
                <a:gd name="connsiteY2" fmla="*/ 0 h 4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45690">
                  <a:moveTo>
                    <a:pt x="152400" y="38100"/>
                  </a:moveTo>
                  <a:cubicBezTo>
                    <a:pt x="115094" y="43656"/>
                    <a:pt x="77788" y="49212"/>
                    <a:pt x="52388" y="42862"/>
                  </a:cubicBezTo>
                  <a:cubicBezTo>
                    <a:pt x="26988" y="36512"/>
                    <a:pt x="13494" y="18256"/>
                    <a:pt x="0" y="0"/>
                  </a:cubicBezTo>
                </a:path>
              </a:pathLst>
            </a:custGeom>
            <a:solidFill>
              <a:schemeClr val="bg1"/>
            </a:solidFill>
            <a:ln cap="rnd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52461" y="2323474"/>
            <a:ext cx="388008" cy="342473"/>
            <a:chOff x="678792" y="144177"/>
            <a:chExt cx="441804" cy="392765"/>
          </a:xfrm>
        </p:grpSpPr>
        <p:grpSp>
          <p:nvGrpSpPr>
            <p:cNvPr id="97" name="Group 96"/>
            <p:cNvGrpSpPr/>
            <p:nvPr/>
          </p:nvGrpSpPr>
          <p:grpSpPr>
            <a:xfrm>
              <a:off x="678792" y="144177"/>
              <a:ext cx="403224" cy="392765"/>
              <a:chOff x="678792" y="144177"/>
              <a:chExt cx="403224" cy="392765"/>
            </a:xfrm>
          </p:grpSpPr>
          <p:sp>
            <p:nvSpPr>
              <p:cNvPr id="101" name="Flowchart: Connector 100"/>
              <p:cNvSpPr/>
              <p:nvPr/>
            </p:nvSpPr>
            <p:spPr>
              <a:xfrm rot="20830103">
                <a:off x="678792" y="144177"/>
                <a:ext cx="403224" cy="392765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04" name="Flowchart: Connector 103"/>
              <p:cNvSpPr/>
              <p:nvPr/>
            </p:nvSpPr>
            <p:spPr>
              <a:xfrm rot="20830103">
                <a:off x="883820" y="212217"/>
                <a:ext cx="83544" cy="81377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cxnSp>
          <p:nvCxnSpPr>
            <p:cNvPr id="98" name="Straight Connector 97"/>
            <p:cNvCxnSpPr/>
            <p:nvPr/>
          </p:nvCxnSpPr>
          <p:spPr>
            <a:xfrm>
              <a:off x="1082496" y="339765"/>
              <a:ext cx="38100" cy="0"/>
            </a:xfrm>
            <a:prstGeom prst="line">
              <a:avLst/>
            </a:prstGeom>
            <a:solidFill>
              <a:schemeClr val="bg1"/>
            </a:solidFill>
            <a:ln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9" name="Freeform 98"/>
            <p:cNvSpPr/>
            <p:nvPr/>
          </p:nvSpPr>
          <p:spPr>
            <a:xfrm rot="842210">
              <a:off x="866775" y="423863"/>
              <a:ext cx="152400" cy="45690"/>
            </a:xfrm>
            <a:custGeom>
              <a:avLst/>
              <a:gdLst>
                <a:gd name="connsiteX0" fmla="*/ 152400 w 152400"/>
                <a:gd name="connsiteY0" fmla="*/ 38100 h 45690"/>
                <a:gd name="connsiteX1" fmla="*/ 52388 w 152400"/>
                <a:gd name="connsiteY1" fmla="*/ 42862 h 45690"/>
                <a:gd name="connsiteX2" fmla="*/ 0 w 152400"/>
                <a:gd name="connsiteY2" fmla="*/ 0 h 4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45690">
                  <a:moveTo>
                    <a:pt x="152400" y="38100"/>
                  </a:moveTo>
                  <a:cubicBezTo>
                    <a:pt x="115094" y="43656"/>
                    <a:pt x="77788" y="49212"/>
                    <a:pt x="52388" y="42862"/>
                  </a:cubicBezTo>
                  <a:cubicBezTo>
                    <a:pt x="26988" y="36512"/>
                    <a:pt x="13494" y="18256"/>
                    <a:pt x="0" y="0"/>
                  </a:cubicBezTo>
                </a:path>
              </a:pathLst>
            </a:custGeom>
            <a:solidFill>
              <a:schemeClr val="bg1"/>
            </a:solidFill>
            <a:ln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67006" y="3560763"/>
            <a:ext cx="388008" cy="342473"/>
            <a:chOff x="678792" y="144177"/>
            <a:chExt cx="441804" cy="392765"/>
          </a:xfrm>
        </p:grpSpPr>
        <p:grpSp>
          <p:nvGrpSpPr>
            <p:cNvPr id="106" name="Group 105"/>
            <p:cNvGrpSpPr/>
            <p:nvPr/>
          </p:nvGrpSpPr>
          <p:grpSpPr>
            <a:xfrm>
              <a:off x="678792" y="144177"/>
              <a:ext cx="403224" cy="392765"/>
              <a:chOff x="678792" y="144177"/>
              <a:chExt cx="403224" cy="392765"/>
            </a:xfrm>
          </p:grpSpPr>
          <p:sp>
            <p:nvSpPr>
              <p:cNvPr id="109" name="Flowchart: Connector 108"/>
              <p:cNvSpPr/>
              <p:nvPr/>
            </p:nvSpPr>
            <p:spPr>
              <a:xfrm rot="20830103">
                <a:off x="678792" y="144177"/>
                <a:ext cx="403224" cy="392765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10" name="Flowchart: Connector 109"/>
              <p:cNvSpPr/>
              <p:nvPr/>
            </p:nvSpPr>
            <p:spPr>
              <a:xfrm rot="20830103">
                <a:off x="883820" y="212217"/>
                <a:ext cx="83544" cy="81377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cxnSp>
          <p:nvCxnSpPr>
            <p:cNvPr id="107" name="Straight Connector 106"/>
            <p:cNvCxnSpPr/>
            <p:nvPr/>
          </p:nvCxnSpPr>
          <p:spPr>
            <a:xfrm>
              <a:off x="1082496" y="339765"/>
              <a:ext cx="38100" cy="0"/>
            </a:xfrm>
            <a:prstGeom prst="line">
              <a:avLst/>
            </a:prstGeom>
            <a:solidFill>
              <a:schemeClr val="bg1"/>
            </a:solidFill>
            <a:ln cap="rnd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8" name="Freeform 107"/>
            <p:cNvSpPr/>
            <p:nvPr/>
          </p:nvSpPr>
          <p:spPr>
            <a:xfrm rot="842210">
              <a:off x="866775" y="423863"/>
              <a:ext cx="152400" cy="45690"/>
            </a:xfrm>
            <a:custGeom>
              <a:avLst/>
              <a:gdLst>
                <a:gd name="connsiteX0" fmla="*/ 152400 w 152400"/>
                <a:gd name="connsiteY0" fmla="*/ 38100 h 45690"/>
                <a:gd name="connsiteX1" fmla="*/ 52388 w 152400"/>
                <a:gd name="connsiteY1" fmla="*/ 42862 h 45690"/>
                <a:gd name="connsiteX2" fmla="*/ 0 w 152400"/>
                <a:gd name="connsiteY2" fmla="*/ 0 h 4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45690">
                  <a:moveTo>
                    <a:pt x="152400" y="38100"/>
                  </a:moveTo>
                  <a:cubicBezTo>
                    <a:pt x="115094" y="43656"/>
                    <a:pt x="77788" y="49212"/>
                    <a:pt x="52388" y="42862"/>
                  </a:cubicBezTo>
                  <a:cubicBezTo>
                    <a:pt x="26988" y="36512"/>
                    <a:pt x="13494" y="18256"/>
                    <a:pt x="0" y="0"/>
                  </a:cubicBezTo>
                </a:path>
              </a:pathLst>
            </a:custGeom>
            <a:solidFill>
              <a:schemeClr val="bg1"/>
            </a:solidFill>
            <a:ln cap="rnd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54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</cp:lastModifiedBy>
  <cp:revision>37</cp:revision>
  <dcterms:created xsi:type="dcterms:W3CDTF">2006-08-16T00:00:00Z</dcterms:created>
  <dcterms:modified xsi:type="dcterms:W3CDTF">2013-04-28T15:19:33Z</dcterms:modified>
</cp:coreProperties>
</file>