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6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27/10/12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2632816"/>
            <a:ext cx="5410200" cy="1710584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57400" y="343258"/>
            <a:ext cx="5410200" cy="1866542"/>
            <a:chOff x="-4267200" y="1447800"/>
            <a:chExt cx="5410200" cy="18665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17903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42801" y="3200400"/>
            <a:ext cx="1041563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057400" y="4690216"/>
            <a:ext cx="5410200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2724150" y="3048000"/>
            <a:ext cx="200025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EvaluationsDb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309609" y="2981415"/>
            <a:ext cx="192939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391150" y="5176486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5176486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355863" y="3581400"/>
            <a:ext cx="166393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810000" y="4343401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0480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816231" y="5867400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908063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200" y="838200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6186577" y="1467030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Coordinator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2971800" y="901941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4456767" y="1467030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172200" y="5562600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181600" y="63216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867400" y="1219200"/>
            <a:ext cx="406904" cy="176221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4" name="Straight Arrow Connector 123"/>
          <p:cNvCxnSpPr>
            <a:stCxn id="97" idx="2"/>
          </p:cNvCxnSpPr>
          <p:nvPr/>
        </p:nvCxnSpPr>
        <p:spPr>
          <a:xfrm flipH="1">
            <a:off x="6345832" y="1828800"/>
            <a:ext cx="443157" cy="1142647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76800" y="1828800"/>
            <a:ext cx="0" cy="17526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601740" y="1235936"/>
            <a:ext cx="55860" cy="181206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2438400" y="1905000"/>
            <a:ext cx="35474" cy="1676400"/>
          </a:xfrm>
          <a:prstGeom prst="straightConnector1">
            <a:avLst/>
          </a:prstGeom>
          <a:ln>
            <a:prstDash val="dot"/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3600" y="3581400"/>
            <a:ext cx="200025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2133600" y="1600200"/>
            <a:ext cx="1371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34</cp:revision>
  <dcterms:created xsi:type="dcterms:W3CDTF">2006-08-16T00:00:00Z</dcterms:created>
  <dcterms:modified xsi:type="dcterms:W3CDTF">2012-10-27T08:04:15Z</dcterms:modified>
</cp:coreProperties>
</file>